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4" r:id="rId7"/>
    <p:sldId id="265" r:id="rId8"/>
    <p:sldId id="268" r:id="rId9"/>
    <p:sldId id="266" r:id="rId10"/>
    <p:sldId id="269" r:id="rId11"/>
    <p:sldId id="261" r:id="rId12"/>
    <p:sldId id="263" r:id="rId13"/>
    <p:sldId id="262" r:id="rId14"/>
    <p:sldId id="270" r:id="rId15"/>
    <p:sldId id="271" r:id="rId16"/>
    <p:sldId id="272" r:id="rId17"/>
    <p:sldId id="273"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6240"/>
  </p:normalViewPr>
  <p:slideViewPr>
    <p:cSldViewPr snapToGrid="0">
      <p:cViewPr>
        <p:scale>
          <a:sx n="141" d="100"/>
          <a:sy n="141" d="100"/>
        </p:scale>
        <p:origin x="-1440" y="-680"/>
      </p:cViewPr>
      <p:guideLst/>
    </p:cSldViewPr>
  </p:slideViewPr>
  <p:outlineViewPr>
    <p:cViewPr>
      <p:scale>
        <a:sx n="33" d="100"/>
        <a:sy n="33" d="100"/>
      </p:scale>
      <p:origin x="0" y="-225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4" d="100"/>
          <a:sy n="94" d="100"/>
        </p:scale>
        <p:origin x="31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57065-D977-064C-AB43-ABA2812750A3}"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97D9A-CF1D-F040-8FCE-F0F19285756B}" type="slidenum">
              <a:rPr lang="en-US" smtClean="0"/>
              <a:t>‹#›</a:t>
            </a:fld>
            <a:endParaRPr lang="en-US"/>
          </a:p>
        </p:txBody>
      </p:sp>
    </p:spTree>
    <p:extLst>
      <p:ext uri="{BB962C8B-B14F-4D97-AF65-F5344CB8AC3E}">
        <p14:creationId xmlns:p14="http://schemas.microsoft.com/office/powerpoint/2010/main" val="347060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2</a:t>
            </a:fld>
            <a:endParaRPr lang="en-US"/>
          </a:p>
        </p:txBody>
      </p:sp>
    </p:spTree>
    <p:extLst>
      <p:ext uri="{BB962C8B-B14F-4D97-AF65-F5344CB8AC3E}">
        <p14:creationId xmlns:p14="http://schemas.microsoft.com/office/powerpoint/2010/main" val="413492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18</a:t>
            </a:fld>
            <a:endParaRPr lang="en-US"/>
          </a:p>
        </p:txBody>
      </p:sp>
    </p:spTree>
    <p:extLst>
      <p:ext uri="{BB962C8B-B14F-4D97-AF65-F5344CB8AC3E}">
        <p14:creationId xmlns:p14="http://schemas.microsoft.com/office/powerpoint/2010/main" val="87073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3</a:t>
            </a:fld>
            <a:endParaRPr lang="en-US"/>
          </a:p>
        </p:txBody>
      </p:sp>
    </p:spTree>
    <p:extLst>
      <p:ext uri="{BB962C8B-B14F-4D97-AF65-F5344CB8AC3E}">
        <p14:creationId xmlns:p14="http://schemas.microsoft.com/office/powerpoint/2010/main" val="333284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4</a:t>
            </a:fld>
            <a:endParaRPr lang="en-US"/>
          </a:p>
        </p:txBody>
      </p:sp>
    </p:spTree>
    <p:extLst>
      <p:ext uri="{BB962C8B-B14F-4D97-AF65-F5344CB8AC3E}">
        <p14:creationId xmlns:p14="http://schemas.microsoft.com/office/powerpoint/2010/main" val="383129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5</a:t>
            </a:fld>
            <a:endParaRPr lang="en-US"/>
          </a:p>
        </p:txBody>
      </p:sp>
    </p:spTree>
    <p:extLst>
      <p:ext uri="{BB962C8B-B14F-4D97-AF65-F5344CB8AC3E}">
        <p14:creationId xmlns:p14="http://schemas.microsoft.com/office/powerpoint/2010/main" val="383741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11</a:t>
            </a:fld>
            <a:endParaRPr lang="en-US"/>
          </a:p>
        </p:txBody>
      </p:sp>
    </p:spTree>
    <p:extLst>
      <p:ext uri="{BB962C8B-B14F-4D97-AF65-F5344CB8AC3E}">
        <p14:creationId xmlns:p14="http://schemas.microsoft.com/office/powerpoint/2010/main" val="115877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12</a:t>
            </a:fld>
            <a:endParaRPr lang="en-US"/>
          </a:p>
        </p:txBody>
      </p:sp>
    </p:spTree>
    <p:extLst>
      <p:ext uri="{BB962C8B-B14F-4D97-AF65-F5344CB8AC3E}">
        <p14:creationId xmlns:p14="http://schemas.microsoft.com/office/powerpoint/2010/main" val="168732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13</a:t>
            </a:fld>
            <a:endParaRPr lang="en-US"/>
          </a:p>
        </p:txBody>
      </p:sp>
    </p:spTree>
    <p:extLst>
      <p:ext uri="{BB962C8B-B14F-4D97-AF65-F5344CB8AC3E}">
        <p14:creationId xmlns:p14="http://schemas.microsoft.com/office/powerpoint/2010/main" val="134851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16</a:t>
            </a:fld>
            <a:endParaRPr lang="en-US"/>
          </a:p>
        </p:txBody>
      </p:sp>
    </p:spTree>
    <p:extLst>
      <p:ext uri="{BB962C8B-B14F-4D97-AF65-F5344CB8AC3E}">
        <p14:creationId xmlns:p14="http://schemas.microsoft.com/office/powerpoint/2010/main" val="101938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97D9A-CF1D-F040-8FCE-F0F19285756B}" type="slidenum">
              <a:rPr lang="en-US" smtClean="0"/>
              <a:t>17</a:t>
            </a:fld>
            <a:endParaRPr lang="en-US"/>
          </a:p>
        </p:txBody>
      </p:sp>
    </p:spTree>
    <p:extLst>
      <p:ext uri="{BB962C8B-B14F-4D97-AF65-F5344CB8AC3E}">
        <p14:creationId xmlns:p14="http://schemas.microsoft.com/office/powerpoint/2010/main" val="380789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FC66-1E3E-7915-79A9-86DE4ED0D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1B61B-DFE8-5BF4-A865-8E73E36AB1AF}"/>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026D7-BEC5-BF31-48EF-D42E78B2668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622B6C21-0C18-BB66-0D17-9397AA91B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B7471-9585-2DCC-019F-9C6294CD758F}"/>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405823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B917-DF93-C963-B9C4-3754A7BDE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27A58-7AE3-6B22-C0B9-3253DFBBDA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27E2D-A288-DB0D-E58E-3405C8042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AE335-0981-5124-81D8-2AA764213DAC}"/>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6" name="Footer Placeholder 5">
            <a:extLst>
              <a:ext uri="{FF2B5EF4-FFF2-40B4-BE49-F238E27FC236}">
                <a16:creationId xmlns:a16="http://schemas.microsoft.com/office/drawing/2014/main" id="{D263DE05-BF14-63B1-89AF-12820C6AE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C6C0A-3F64-6C3E-4480-A297C4A011AB}"/>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388098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BB66-9A8D-4C03-24F2-228A359750F5}"/>
              </a:ext>
            </a:extLst>
          </p:cNvPr>
          <p:cNvSpPr>
            <a:spLocks noGrp="1"/>
          </p:cNvSpPr>
          <p:nvPr>
            <p:ph type="title"/>
          </p:nvPr>
        </p:nvSpPr>
        <p:spPr>
          <a:xfrm>
            <a:off x="839788" y="365126"/>
            <a:ext cx="10515600"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8F49ACB-C41C-8238-1D06-60AE6929C114}"/>
              </a:ext>
            </a:extLst>
          </p:cNvPr>
          <p:cNvSpPr>
            <a:spLocks noGrp="1"/>
          </p:cNvSpPr>
          <p:nvPr>
            <p:ph type="body" idx="1"/>
          </p:nvPr>
        </p:nvSpPr>
        <p:spPr>
          <a:xfrm>
            <a:off x="839788" y="1681163"/>
            <a:ext cx="5157787" cy="823912"/>
          </a:xfrm>
          <a:solidFill>
            <a:schemeClr val="accent6">
              <a:lumMod val="75000"/>
            </a:schemeClr>
          </a:solidFill>
          <a:ln>
            <a:solidFill>
              <a:schemeClr val="accent6">
                <a:lumMod val="75000"/>
              </a:schemeClr>
            </a:solidFill>
          </a:ln>
        </p:spPr>
        <p:txBody>
          <a:bodyPr anchor="ctr" anchorCtr="0">
            <a:noAutofit/>
          </a:bodyPr>
          <a:lstStyle>
            <a:lvl1pPr marL="0" indent="0" algn="ctr">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74A5FB9-3E51-75C6-F34E-DD36CBF2B98C}"/>
              </a:ext>
            </a:extLst>
          </p:cNvPr>
          <p:cNvSpPr>
            <a:spLocks noGrp="1"/>
          </p:cNvSpPr>
          <p:nvPr>
            <p:ph sz="half" idx="2"/>
          </p:nvPr>
        </p:nvSpPr>
        <p:spPr>
          <a:xfrm>
            <a:off x="839788" y="2505075"/>
            <a:ext cx="5157787" cy="3684588"/>
          </a:xfrm>
          <a:ln>
            <a:solidFill>
              <a:schemeClr val="tx1"/>
            </a:solidFill>
          </a:ln>
        </p:spPr>
        <p:txBody>
          <a:bodyPr t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8C7FB2F-2D1F-9EE7-059D-7371C29CE47D}"/>
              </a:ext>
            </a:extLst>
          </p:cNvPr>
          <p:cNvSpPr>
            <a:spLocks noGrp="1"/>
          </p:cNvSpPr>
          <p:nvPr>
            <p:ph type="body" sz="quarter" idx="3"/>
          </p:nvPr>
        </p:nvSpPr>
        <p:spPr>
          <a:xfrm>
            <a:off x="6172200" y="1681163"/>
            <a:ext cx="5183188" cy="823912"/>
          </a:xfrm>
          <a:solidFill>
            <a:schemeClr val="accent6">
              <a:lumMod val="75000"/>
            </a:schemeClr>
          </a:solidFill>
          <a:ln>
            <a:solidFill>
              <a:schemeClr val="accent6">
                <a:lumMod val="75000"/>
              </a:schemeClr>
            </a:solidFill>
          </a:ln>
        </p:spPr>
        <p:txBody>
          <a:bodyPr anchor="ctr" anchorCtr="0">
            <a:noAutofit/>
          </a:bodyPr>
          <a:lstStyle>
            <a:lvl1pPr marL="0" indent="0" algn="ctr">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1635C-857F-58D7-572B-F5AEB1F5E860}"/>
              </a:ext>
            </a:extLst>
          </p:cNvPr>
          <p:cNvSpPr>
            <a:spLocks noGrp="1"/>
          </p:cNvSpPr>
          <p:nvPr>
            <p:ph sz="quarter" idx="4"/>
          </p:nvPr>
        </p:nvSpPr>
        <p:spPr>
          <a:xfrm>
            <a:off x="6172200" y="2505075"/>
            <a:ext cx="5183188" cy="3684588"/>
          </a:xfrm>
          <a:ln>
            <a:solidFill>
              <a:schemeClr val="tx1"/>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A366B2-0220-84A2-AC9B-C5AE3C886203}"/>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8" name="Footer Placeholder 7">
            <a:extLst>
              <a:ext uri="{FF2B5EF4-FFF2-40B4-BE49-F238E27FC236}">
                <a16:creationId xmlns:a16="http://schemas.microsoft.com/office/drawing/2014/main" id="{09B2EB17-43FA-D114-C72F-7B42A4B1F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0A3A1F-BE4D-08D4-8829-153344CA915B}"/>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382361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0F0D-4C88-5AA3-E0FD-2B8924D4B9FC}"/>
              </a:ext>
            </a:extLst>
          </p:cNvPr>
          <p:cNvSpPr>
            <a:spLocks noGrp="1"/>
          </p:cNvSpPr>
          <p:nvPr>
            <p:ph type="title" hasCustomPrompt="1"/>
          </p:nvPr>
        </p:nvSpPr>
        <p:spPr>
          <a:xfrm>
            <a:off x="0" y="0"/>
            <a:ext cx="5171090" cy="6857999"/>
          </a:xfrm>
          <a:solidFill>
            <a:schemeClr val="accent2">
              <a:lumMod val="50000"/>
            </a:schemeClr>
          </a:solidFill>
        </p:spPr>
        <p:txBody>
          <a:bodyPr/>
          <a:lstStyle>
            <a:lvl1pPr>
              <a:defRPr b="1" cap="small" baseline="0">
                <a:solidFill>
                  <a:schemeClr val="bg1"/>
                </a:solidFill>
              </a:defRPr>
            </a:lvl1pPr>
          </a:lstStyle>
          <a:p>
            <a:r>
              <a:rPr lang="en-US" dirty="0"/>
              <a:t>Question</a:t>
            </a:r>
          </a:p>
        </p:txBody>
      </p:sp>
      <p:sp>
        <p:nvSpPr>
          <p:cNvPr id="3" name="Date Placeholder 2">
            <a:extLst>
              <a:ext uri="{FF2B5EF4-FFF2-40B4-BE49-F238E27FC236}">
                <a16:creationId xmlns:a16="http://schemas.microsoft.com/office/drawing/2014/main" id="{4619FB1C-E1D0-0683-75C3-238DBC4D1AD8}"/>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1448B33A-0008-BF63-C9D3-9B19304C97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420DC-E1AE-0D21-4292-7B427F13BD07}"/>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CC56A013-B344-7FAC-48C6-F3F51F6ADD6B}"/>
              </a:ext>
            </a:extLst>
          </p:cNvPr>
          <p:cNvSpPr>
            <a:spLocks noGrp="1"/>
          </p:cNvSpPr>
          <p:nvPr>
            <p:ph sz="quarter" idx="13" hasCustomPrompt="1"/>
          </p:nvPr>
        </p:nvSpPr>
        <p:spPr>
          <a:xfrm>
            <a:off x="5470525" y="961698"/>
            <a:ext cx="6084888" cy="3563005"/>
          </a:xfrm>
        </p:spPr>
        <p:txBody>
          <a:bodyPr/>
          <a:lstStyle>
            <a:lvl1pPr marL="0" indent="0">
              <a:buNone/>
              <a:defRPr/>
            </a:lvl1pPr>
            <a:lvl2pPr marL="971550" indent="-514350">
              <a:buFont typeface="+mj-lt"/>
              <a:buAutoNum type="alphaLcPeriod"/>
              <a:defRPr/>
            </a:lvl2pPr>
            <a:lvl3pPr marL="914400" indent="0">
              <a:buNone/>
              <a:defRPr/>
            </a:lvl3pPr>
            <a:lvl4pPr marL="1371600" indent="0">
              <a:buNone/>
              <a:defRPr/>
            </a:lvl4pPr>
            <a:lvl5pPr marL="1828800" indent="0">
              <a:buNone/>
              <a:defRPr/>
            </a:lvl5pPr>
          </a:lstStyle>
          <a:p>
            <a:pPr lvl="0"/>
            <a:r>
              <a:rPr lang="en-US" dirty="0"/>
              <a:t>Question Text</a:t>
            </a:r>
          </a:p>
          <a:p>
            <a:pPr lvl="1"/>
            <a:r>
              <a:rPr lang="en-US" dirty="0"/>
              <a:t>Option a</a:t>
            </a:r>
          </a:p>
          <a:p>
            <a:pPr lvl="1"/>
            <a:r>
              <a:rPr lang="en-US" dirty="0"/>
              <a:t>Option b</a:t>
            </a:r>
          </a:p>
        </p:txBody>
      </p:sp>
    </p:spTree>
    <p:extLst>
      <p:ext uri="{BB962C8B-B14F-4D97-AF65-F5344CB8AC3E}">
        <p14:creationId xmlns:p14="http://schemas.microsoft.com/office/powerpoint/2010/main" val="31726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_Answ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0F0D-4C88-5AA3-E0FD-2B8924D4B9FC}"/>
              </a:ext>
            </a:extLst>
          </p:cNvPr>
          <p:cNvSpPr>
            <a:spLocks noGrp="1"/>
          </p:cNvSpPr>
          <p:nvPr>
            <p:ph type="title" hasCustomPrompt="1"/>
          </p:nvPr>
        </p:nvSpPr>
        <p:spPr>
          <a:xfrm>
            <a:off x="0" y="0"/>
            <a:ext cx="5171090" cy="6857999"/>
          </a:xfrm>
          <a:solidFill>
            <a:schemeClr val="accent2">
              <a:lumMod val="50000"/>
            </a:schemeClr>
          </a:solidFill>
        </p:spPr>
        <p:txBody>
          <a:bodyPr/>
          <a:lstStyle>
            <a:lvl1pPr>
              <a:defRPr b="1" cap="small" baseline="0">
                <a:solidFill>
                  <a:schemeClr val="bg1"/>
                </a:solidFill>
              </a:defRPr>
            </a:lvl1pPr>
          </a:lstStyle>
          <a:p>
            <a:r>
              <a:rPr lang="en-US" dirty="0"/>
              <a:t>Answer</a:t>
            </a:r>
          </a:p>
        </p:txBody>
      </p:sp>
      <p:sp>
        <p:nvSpPr>
          <p:cNvPr id="3" name="Date Placeholder 2">
            <a:extLst>
              <a:ext uri="{FF2B5EF4-FFF2-40B4-BE49-F238E27FC236}">
                <a16:creationId xmlns:a16="http://schemas.microsoft.com/office/drawing/2014/main" id="{4619FB1C-E1D0-0683-75C3-238DBC4D1AD8}"/>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1448B33A-0008-BF63-C9D3-9B19304C97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420DC-E1AE-0D21-4292-7B427F13BD07}"/>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CC56A013-B344-7FAC-48C6-F3F51F6ADD6B}"/>
              </a:ext>
            </a:extLst>
          </p:cNvPr>
          <p:cNvSpPr>
            <a:spLocks noGrp="1"/>
          </p:cNvSpPr>
          <p:nvPr>
            <p:ph sz="quarter" idx="13" hasCustomPrompt="1"/>
          </p:nvPr>
        </p:nvSpPr>
        <p:spPr>
          <a:xfrm>
            <a:off x="5470525" y="961698"/>
            <a:ext cx="6084888" cy="3831019"/>
          </a:xfrm>
        </p:spPr>
        <p:txBody>
          <a:bodyPr/>
          <a:lstStyle>
            <a:lvl1pPr marL="0" indent="0">
              <a:buNone/>
              <a:defRPr/>
            </a:lvl1pPr>
            <a:lvl2pPr marL="971550" indent="-514350">
              <a:buFont typeface="+mj-lt"/>
              <a:buAutoNum type="alphaLcPeriod"/>
              <a:defRPr/>
            </a:lvl2pPr>
            <a:lvl3pPr marL="914400" indent="0">
              <a:buNone/>
              <a:defRPr/>
            </a:lvl3pPr>
            <a:lvl4pPr marL="1371600" indent="0">
              <a:buNone/>
              <a:defRPr/>
            </a:lvl4pPr>
            <a:lvl5pPr marL="1828800" indent="0">
              <a:buNone/>
              <a:defRPr/>
            </a:lvl5pPr>
          </a:lstStyle>
          <a:p>
            <a:pPr lvl="0"/>
            <a:r>
              <a:rPr lang="en-US" dirty="0"/>
              <a:t>Question Text</a:t>
            </a:r>
          </a:p>
          <a:p>
            <a:pPr lvl="1"/>
            <a:r>
              <a:rPr lang="en-US" dirty="0"/>
              <a:t>Option a</a:t>
            </a:r>
          </a:p>
          <a:p>
            <a:pPr lvl="1"/>
            <a:r>
              <a:rPr lang="en-US" dirty="0"/>
              <a:t>Option b</a:t>
            </a:r>
          </a:p>
        </p:txBody>
      </p:sp>
      <p:sp>
        <p:nvSpPr>
          <p:cNvPr id="8" name="Text Placeholder 7">
            <a:extLst>
              <a:ext uri="{FF2B5EF4-FFF2-40B4-BE49-F238E27FC236}">
                <a16:creationId xmlns:a16="http://schemas.microsoft.com/office/drawing/2014/main" id="{96DF9DED-2187-8F6D-86F4-98A2F311D26E}"/>
              </a:ext>
            </a:extLst>
          </p:cNvPr>
          <p:cNvSpPr>
            <a:spLocks noGrp="1"/>
          </p:cNvSpPr>
          <p:nvPr>
            <p:ph type="body" sz="quarter" idx="14" hasCustomPrompt="1"/>
          </p:nvPr>
        </p:nvSpPr>
        <p:spPr>
          <a:xfrm>
            <a:off x="5470525" y="5313363"/>
            <a:ext cx="6084888" cy="850900"/>
          </a:xfrm>
          <a:solidFill>
            <a:schemeClr val="accent6">
              <a:lumMod val="75000"/>
            </a:schemeClr>
          </a:solidFill>
        </p:spPr>
        <p:txBody>
          <a:bodyPr anchor="ctr" anchorCtr="0">
            <a:normAutofit/>
          </a:bodyPr>
          <a:lstStyle>
            <a:lvl1pPr marL="0" indent="0">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Answer Text</a:t>
            </a:r>
          </a:p>
        </p:txBody>
      </p:sp>
    </p:spTree>
    <p:extLst>
      <p:ext uri="{BB962C8B-B14F-4D97-AF65-F5344CB8AC3E}">
        <p14:creationId xmlns:p14="http://schemas.microsoft.com/office/powerpoint/2010/main" val="229113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Court Bui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83F2-5799-1D32-85A6-90DB53F94D86}"/>
              </a:ext>
            </a:extLst>
          </p:cNvPr>
          <p:cNvSpPr>
            <a:spLocks noGrp="1"/>
          </p:cNvSpPr>
          <p:nvPr>
            <p:ph type="title"/>
          </p:nvPr>
        </p:nvSpPr>
        <p:spPr>
          <a:xfrm>
            <a:off x="838200" y="3429000"/>
            <a:ext cx="10515600" cy="1325563"/>
          </a:xfrm>
          <a:solidFill>
            <a:schemeClr val="accent6">
              <a:lumMod val="20000"/>
              <a:lumOff val="80000"/>
            </a:schemeClr>
          </a:solidFill>
          <a:ln>
            <a:solidFill>
              <a:schemeClr val="accent6">
                <a:lumMod val="75000"/>
              </a:schemeClr>
            </a:solidFill>
          </a:ln>
        </p:spPr>
        <p:txBody>
          <a:bodyPr/>
          <a:lstStyle>
            <a:lvl1pPr>
              <a:defRPr b="1">
                <a:solidFill>
                  <a:schemeClr val="accent6">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F006D10C-624F-811D-6F72-2D2DAB0A3AA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5046F4B0-346A-C7F6-8480-8BAAFC2A0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616A5-5A74-7AE1-0142-F4A16455D57D}"/>
              </a:ext>
            </a:extLst>
          </p:cNvPr>
          <p:cNvSpPr>
            <a:spLocks noGrp="1"/>
          </p:cNvSpPr>
          <p:nvPr>
            <p:ph type="sldNum" sz="quarter" idx="12"/>
          </p:nvPr>
        </p:nvSpPr>
        <p:spPr/>
        <p:txBody>
          <a:bodyPr/>
          <a:lstStyle/>
          <a:p>
            <a:fld id="{2919C6D9-0B64-F84D-AFB7-0A25E8C15E81}" type="slidenum">
              <a:rPr lang="en-US" smtClean="0"/>
              <a:t>‹#›</a:t>
            </a:fld>
            <a:endParaRPr lang="en-US"/>
          </a:p>
        </p:txBody>
      </p:sp>
      <p:pic>
        <p:nvPicPr>
          <p:cNvPr id="9" name="Graphic 8">
            <a:extLst>
              <a:ext uri="{FF2B5EF4-FFF2-40B4-BE49-F238E27FC236}">
                <a16:creationId xmlns:a16="http://schemas.microsoft.com/office/drawing/2014/main" id="{6B47F773-6DDB-BAC7-6867-09EC48DF4E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7988" y="1334152"/>
            <a:ext cx="1875211" cy="1875211"/>
          </a:xfrm>
          <a:prstGeom prst="rect">
            <a:avLst/>
          </a:prstGeom>
        </p:spPr>
      </p:pic>
      <p:pic>
        <p:nvPicPr>
          <p:cNvPr id="10" name="Graphic 9">
            <a:extLst>
              <a:ext uri="{FF2B5EF4-FFF2-40B4-BE49-F238E27FC236}">
                <a16:creationId xmlns:a16="http://schemas.microsoft.com/office/drawing/2014/main" id="{C1DA9A20-1D26-AE57-1BB1-9F07479E467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01664" y="1334152"/>
            <a:ext cx="1875211" cy="1875211"/>
          </a:xfrm>
          <a:prstGeom prst="rect">
            <a:avLst/>
          </a:prstGeom>
        </p:spPr>
      </p:pic>
      <p:pic>
        <p:nvPicPr>
          <p:cNvPr id="11" name="Graphic 10">
            <a:extLst>
              <a:ext uri="{FF2B5EF4-FFF2-40B4-BE49-F238E27FC236}">
                <a16:creationId xmlns:a16="http://schemas.microsoft.com/office/drawing/2014/main" id="{23449856-570C-3CDC-67E5-B8FBCC452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43604" y="1334153"/>
            <a:ext cx="1875211" cy="1875211"/>
          </a:xfrm>
          <a:prstGeom prst="rect">
            <a:avLst/>
          </a:prstGeom>
        </p:spPr>
      </p:pic>
      <p:sp>
        <p:nvSpPr>
          <p:cNvPr id="7" name="Text Placeholder 6">
            <a:extLst>
              <a:ext uri="{FF2B5EF4-FFF2-40B4-BE49-F238E27FC236}">
                <a16:creationId xmlns:a16="http://schemas.microsoft.com/office/drawing/2014/main" id="{53E4C930-83AF-03CD-A1C0-92D421C59A68}"/>
              </a:ext>
            </a:extLst>
          </p:cNvPr>
          <p:cNvSpPr>
            <a:spLocks noGrp="1"/>
          </p:cNvSpPr>
          <p:nvPr>
            <p:ph type="body" sz="quarter" idx="13" hasCustomPrompt="1"/>
          </p:nvPr>
        </p:nvSpPr>
        <p:spPr>
          <a:xfrm>
            <a:off x="838200" y="5780088"/>
            <a:ext cx="4695825" cy="246062"/>
          </a:xfrm>
        </p:spPr>
        <p:txBody>
          <a:bodyPr>
            <a:normAutofit/>
          </a:bodyPr>
          <a:lstStyle>
            <a:lvl1pPr marL="0" indent="0">
              <a:buNone/>
              <a:defRPr sz="1000" b="1" i="0">
                <a:latin typeface="Arial Narrow" panose="020B0604020202020204" pitchFamily="34" charset="0"/>
                <a:cs typeface="Arial Narrow" panose="020B0604020202020204" pitchFamily="34" charset="0"/>
              </a:defRPr>
            </a:lvl1pPr>
          </a:lstStyle>
          <a:p>
            <a:pPr lvl="0"/>
            <a:r>
              <a:rPr lang="en-US" dirty="0"/>
              <a:t>Copyright</a:t>
            </a:r>
          </a:p>
        </p:txBody>
      </p:sp>
    </p:spTree>
    <p:extLst>
      <p:ext uri="{BB962C8B-B14F-4D97-AF65-F5344CB8AC3E}">
        <p14:creationId xmlns:p14="http://schemas.microsoft.com/office/powerpoint/2010/main" val="195212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Blue Court Bui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83F2-5799-1D32-85A6-90DB53F94D86}"/>
              </a:ext>
            </a:extLst>
          </p:cNvPr>
          <p:cNvSpPr>
            <a:spLocks noGrp="1"/>
          </p:cNvSpPr>
          <p:nvPr>
            <p:ph type="title"/>
          </p:nvPr>
        </p:nvSpPr>
        <p:spPr>
          <a:xfrm>
            <a:off x="838200" y="3429000"/>
            <a:ext cx="10515600" cy="1325563"/>
          </a:xfrm>
          <a:solidFill>
            <a:schemeClr val="accent2">
              <a:lumMod val="20000"/>
              <a:lumOff val="80000"/>
            </a:schemeClr>
          </a:solidFill>
          <a:ln>
            <a:solidFill>
              <a:schemeClr val="accent2">
                <a:lumMod val="50000"/>
              </a:schemeClr>
            </a:solidFill>
          </a:ln>
        </p:spPr>
        <p:txBody>
          <a:bodyPr/>
          <a:lstStyle>
            <a:lvl1pPr>
              <a:defRPr b="1">
                <a:solidFill>
                  <a:schemeClr val="accent2">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F006D10C-624F-811D-6F72-2D2DAB0A3AA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5046F4B0-346A-C7F6-8480-8BAAFC2A0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616A5-5A74-7AE1-0142-F4A16455D57D}"/>
              </a:ext>
            </a:extLst>
          </p:cNvPr>
          <p:cNvSpPr>
            <a:spLocks noGrp="1"/>
          </p:cNvSpPr>
          <p:nvPr>
            <p:ph type="sldNum" sz="quarter" idx="12"/>
          </p:nvPr>
        </p:nvSpPr>
        <p:spPr/>
        <p:txBody>
          <a:bodyPr/>
          <a:lstStyle/>
          <a:p>
            <a:fld id="{2919C6D9-0B64-F84D-AFB7-0A25E8C15E81}" type="slidenum">
              <a:rPr lang="en-US" smtClean="0"/>
              <a:t>‹#›</a:t>
            </a:fld>
            <a:endParaRPr lang="en-US"/>
          </a:p>
        </p:txBody>
      </p:sp>
      <p:pic>
        <p:nvPicPr>
          <p:cNvPr id="11" name="Graphic 10">
            <a:extLst>
              <a:ext uri="{FF2B5EF4-FFF2-40B4-BE49-F238E27FC236}">
                <a16:creationId xmlns:a16="http://schemas.microsoft.com/office/drawing/2014/main" id="{23449856-570C-3CDC-67E5-B8FBCC45212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2072" y="1334153"/>
            <a:ext cx="1875211" cy="1875211"/>
          </a:xfrm>
          <a:prstGeom prst="rect">
            <a:avLst/>
          </a:prstGeom>
        </p:spPr>
      </p:pic>
    </p:spTree>
    <p:extLst>
      <p:ext uri="{BB962C8B-B14F-4D97-AF65-F5344CB8AC3E}">
        <p14:creationId xmlns:p14="http://schemas.microsoft.com/office/powerpoint/2010/main" val="1048275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F74F7-070C-807B-192C-87FCB3A6788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3" name="Footer Placeholder 2">
            <a:extLst>
              <a:ext uri="{FF2B5EF4-FFF2-40B4-BE49-F238E27FC236}">
                <a16:creationId xmlns:a16="http://schemas.microsoft.com/office/drawing/2014/main" id="{2F006A82-6824-6C40-BCE5-765DF9341B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260DE-CAA8-2DB8-3810-4111C53FAD03}"/>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295991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3210-FBA2-AF9F-6F93-2A7AE82F5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33A4E-24BF-1752-B59D-AF57B2ACB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992C5-4DE3-0F96-3652-133D25727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B6467-982D-DF1E-FB89-D5065292C53E}"/>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6" name="Footer Placeholder 5">
            <a:extLst>
              <a:ext uri="{FF2B5EF4-FFF2-40B4-BE49-F238E27FC236}">
                <a16:creationId xmlns:a16="http://schemas.microsoft.com/office/drawing/2014/main" id="{C4616C34-5968-019B-AAB2-62BCB1CB2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C5D18-B952-DD82-E3CC-1E5853DBE9F2}"/>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21663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F899-A14B-7A62-AEE6-6195030E9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99271-29A5-59AB-34F8-7701D4CE2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36038-F751-6247-1F83-ACD34E2B5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73409-3CF6-97FE-0AEB-BE49CE35E21C}"/>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6" name="Footer Placeholder 5">
            <a:extLst>
              <a:ext uri="{FF2B5EF4-FFF2-40B4-BE49-F238E27FC236}">
                <a16:creationId xmlns:a16="http://schemas.microsoft.com/office/drawing/2014/main" id="{3704C90D-5981-EEF1-9454-5FE0F7EAF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9F4FC-C6C1-92D2-E854-34FB8398F9A2}"/>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9740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8C89-203A-0462-6BE2-4BA5B67024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6169A-C7F9-BBE2-1B18-01BFA53E9D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844D7-623A-6822-5C00-21389E65F945}"/>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717F7D54-B101-9729-5B5F-C550BF24B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BC053-E042-5008-156B-BE441A2CDFD4}"/>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37120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FB09-4343-0EF0-FB81-C5DA5FC9896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627F20B-2A75-4C1C-5F22-B3EAAB563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52AF6-FAC7-7D51-4400-32D188D8C8F5}"/>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4D9A5AA8-50D7-3E62-C347-A63776C8B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F825E-B4A4-0C0C-76B7-7BB960FC232D}"/>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264385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333C2-CC2F-00AE-7DE1-E71E9EEC39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A8147-2A41-9B13-F427-6B3D27A390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C287B-8583-6118-9E09-66EA27B86008}"/>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898B1B63-BF51-A58B-EEB5-9BF6B3682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78689-06D9-14CE-1EBE-66E9B0E74DBD}"/>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56550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6611-8999-94D1-2DE3-F48036DE6A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1C6204-250F-127D-1CCB-5F9BD0B26134}"/>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CD0939DB-8BE8-EB71-0CC5-7402AD4131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0A02AC-E728-C9E7-C2BB-8422D5DC7605}"/>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21111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v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94C7-3059-F4CE-EEDD-5F4842F4C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5E98F-4B7A-582D-AA92-78AD3832E88C}"/>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36690D42-15C4-3D30-E683-1F5B0ADFC5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F529BF-B8BE-200E-9F21-D73C19989D48}"/>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C2D30060-2E5D-D10E-B980-0732A6929DED}"/>
              </a:ext>
            </a:extLst>
          </p:cNvPr>
          <p:cNvSpPr>
            <a:spLocks noGrp="1"/>
          </p:cNvSpPr>
          <p:nvPr>
            <p:ph sz="quarter" idx="13"/>
          </p:nvPr>
        </p:nvSpPr>
        <p:spPr>
          <a:xfrm>
            <a:off x="838200" y="2001839"/>
            <a:ext cx="10515600" cy="782002"/>
          </a:xfrm>
        </p:spPr>
        <p:txBody>
          <a:bodyPr anchor="ctr" anchorCtr="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BFFAD0A2-C44B-81D2-DB6B-D17187E50B73}"/>
              </a:ext>
            </a:extLst>
          </p:cNvPr>
          <p:cNvSpPr>
            <a:spLocks noGrp="1"/>
          </p:cNvSpPr>
          <p:nvPr>
            <p:ph sz="quarter" idx="14"/>
          </p:nvPr>
        </p:nvSpPr>
        <p:spPr>
          <a:xfrm>
            <a:off x="838200" y="2952115"/>
            <a:ext cx="10515600" cy="705485"/>
          </a:xfrm>
        </p:spPr>
        <p:txBody>
          <a:bodyPr anchor="ctr" anchorCtr="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4CDF7DD0-CA88-827E-1BFB-51217C021279}"/>
              </a:ext>
            </a:extLst>
          </p:cNvPr>
          <p:cNvSpPr>
            <a:spLocks noGrp="1"/>
          </p:cNvSpPr>
          <p:nvPr>
            <p:ph sz="quarter" idx="15"/>
          </p:nvPr>
        </p:nvSpPr>
        <p:spPr>
          <a:xfrm>
            <a:off x="838200" y="3801109"/>
            <a:ext cx="10515600" cy="705485"/>
          </a:xfrm>
        </p:spPr>
        <p:txBody>
          <a:bodyPr anchor="ctr" anchorCtr="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A4718DE1-1245-3CC4-8F2E-E1D83B341CEC}"/>
              </a:ext>
            </a:extLst>
          </p:cNvPr>
          <p:cNvSpPr>
            <a:spLocks noGrp="1"/>
          </p:cNvSpPr>
          <p:nvPr>
            <p:ph sz="quarter" idx="16"/>
          </p:nvPr>
        </p:nvSpPr>
        <p:spPr>
          <a:xfrm>
            <a:off x="838200" y="4725986"/>
            <a:ext cx="10515600" cy="705485"/>
          </a:xfrm>
        </p:spPr>
        <p:txBody>
          <a:bodyPr anchor="ctr" anchorCtr="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83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rcuit Court Ci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A8E2-6702-D80A-EB28-F15139816740}"/>
              </a:ext>
            </a:extLst>
          </p:cNvPr>
          <p:cNvSpPr>
            <a:spLocks noGrp="1"/>
          </p:cNvSpPr>
          <p:nvPr>
            <p:ph type="title" hasCustomPrompt="1"/>
          </p:nvPr>
        </p:nvSpPr>
        <p:spPr>
          <a:solidFill>
            <a:schemeClr val="accent6">
              <a:lumMod val="20000"/>
              <a:lumOff val="80000"/>
            </a:schemeClr>
          </a:solidFill>
          <a:ln w="12700">
            <a:solidFill>
              <a:schemeClr val="accent6">
                <a:lumMod val="75000"/>
              </a:schemeClr>
            </a:solidFill>
          </a:ln>
        </p:spPr>
        <p:txBody>
          <a:bodyPr/>
          <a:lstStyle>
            <a:lvl1pPr>
              <a:defRPr>
                <a:solidFill>
                  <a:schemeClr val="accent6">
                    <a:lumMod val="75000"/>
                  </a:schemeClr>
                </a:solidFill>
              </a:defRPr>
            </a:lvl1pPr>
          </a:lstStyle>
          <a:p>
            <a:r>
              <a:rPr lang="en-US" dirty="0"/>
              <a:t>&lt;Circuit&gt;</a:t>
            </a:r>
          </a:p>
        </p:txBody>
      </p:sp>
      <p:sp>
        <p:nvSpPr>
          <p:cNvPr id="3" name="Date Placeholder 2">
            <a:extLst>
              <a:ext uri="{FF2B5EF4-FFF2-40B4-BE49-F238E27FC236}">
                <a16:creationId xmlns:a16="http://schemas.microsoft.com/office/drawing/2014/main" id="{F8837781-DD20-4A4F-5E5A-568A15C3379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4E30EFB9-C766-BD14-A359-D5392CB7B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0F4D5-9F35-69E3-90B8-DA6ED99FDC30}"/>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52979E9A-4FE8-71DC-4A0E-423A4A5B94E8}"/>
              </a:ext>
            </a:extLst>
          </p:cNvPr>
          <p:cNvSpPr>
            <a:spLocks noGrp="1"/>
          </p:cNvSpPr>
          <p:nvPr>
            <p:ph sz="quarter" idx="13" hasCustomPrompt="1"/>
          </p:nvPr>
        </p:nvSpPr>
        <p:spPr>
          <a:xfrm>
            <a:off x="838200" y="1900238"/>
            <a:ext cx="3703638" cy="711200"/>
          </a:xfrm>
          <a:solidFill>
            <a:schemeClr val="accent6">
              <a:lumMod val="75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&lt;City&gt;</a:t>
            </a:r>
          </a:p>
        </p:txBody>
      </p:sp>
      <p:sp>
        <p:nvSpPr>
          <p:cNvPr id="9" name="Content Placeholder 8">
            <a:extLst>
              <a:ext uri="{FF2B5EF4-FFF2-40B4-BE49-F238E27FC236}">
                <a16:creationId xmlns:a16="http://schemas.microsoft.com/office/drawing/2014/main" id="{F0E3430B-8A11-9EC8-78BE-32E40897E28C}"/>
              </a:ext>
            </a:extLst>
          </p:cNvPr>
          <p:cNvSpPr>
            <a:spLocks noGrp="1"/>
          </p:cNvSpPr>
          <p:nvPr>
            <p:ph sz="quarter" idx="14"/>
          </p:nvPr>
        </p:nvSpPr>
        <p:spPr>
          <a:xfrm>
            <a:off x="838200" y="2733675"/>
            <a:ext cx="3703638" cy="3098800"/>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ADB27535-3D28-000C-E54A-3ACF6FE0B97A}"/>
              </a:ext>
            </a:extLst>
          </p:cNvPr>
          <p:cNvSpPr>
            <a:spLocks noGrp="1"/>
          </p:cNvSpPr>
          <p:nvPr>
            <p:ph sz="quarter" idx="15"/>
          </p:nvPr>
        </p:nvSpPr>
        <p:spPr>
          <a:xfrm>
            <a:off x="4781550" y="1927225"/>
            <a:ext cx="6572250" cy="390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EC3D5DBC-DD89-9B06-44B4-FE1C6E80BDFF}"/>
              </a:ext>
            </a:extLst>
          </p:cNvPr>
          <p:cNvSpPr>
            <a:spLocks noGrp="1"/>
          </p:cNvSpPr>
          <p:nvPr>
            <p:ph type="body" sz="quarter" idx="16" hasCustomPrompt="1"/>
          </p:nvPr>
        </p:nvSpPr>
        <p:spPr>
          <a:xfrm>
            <a:off x="4781550" y="5930900"/>
            <a:ext cx="6572250" cy="222250"/>
          </a:xfrm>
        </p:spPr>
        <p:txBody>
          <a:bodyPr lIns="0" rIns="0" anchor="ctr" anchorCtr="0">
            <a:noAutofit/>
          </a:bodyPr>
          <a:lstStyle>
            <a:lvl1pPr marL="0" indent="0">
              <a:buNone/>
              <a:defRPr sz="1400" b="1" i="0">
                <a:latin typeface="Arial Narrow" panose="020B0604020202020204" pitchFamily="34" charset="0"/>
                <a:cs typeface="Arial Narrow"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&lt;Photo Caption&gt;</a:t>
            </a:r>
          </a:p>
        </p:txBody>
      </p:sp>
    </p:spTree>
    <p:extLst>
      <p:ext uri="{BB962C8B-B14F-4D97-AF65-F5344CB8AC3E}">
        <p14:creationId xmlns:p14="http://schemas.microsoft.com/office/powerpoint/2010/main" val="211770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trict Cou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A8E2-6702-D80A-EB28-F15139816740}"/>
              </a:ext>
            </a:extLst>
          </p:cNvPr>
          <p:cNvSpPr>
            <a:spLocks noGrp="1"/>
          </p:cNvSpPr>
          <p:nvPr>
            <p:ph type="title" hasCustomPrompt="1"/>
          </p:nvPr>
        </p:nvSpPr>
        <p:spPr>
          <a:solidFill>
            <a:schemeClr val="accent2">
              <a:lumMod val="20000"/>
              <a:lumOff val="80000"/>
            </a:schemeClr>
          </a:solidFill>
          <a:ln w="12700">
            <a:solidFill>
              <a:schemeClr val="accent2">
                <a:lumMod val="50000"/>
              </a:schemeClr>
            </a:solidFill>
          </a:ln>
        </p:spPr>
        <p:txBody>
          <a:bodyPr/>
          <a:lstStyle>
            <a:lvl1pPr>
              <a:defRPr>
                <a:solidFill>
                  <a:srgbClr val="0070C0"/>
                </a:solidFill>
              </a:defRPr>
            </a:lvl1pPr>
          </a:lstStyle>
          <a:p>
            <a:r>
              <a:rPr lang="en-US" dirty="0"/>
              <a:t>&lt;District&gt;</a:t>
            </a:r>
          </a:p>
        </p:txBody>
      </p:sp>
      <p:sp>
        <p:nvSpPr>
          <p:cNvPr id="3" name="Date Placeholder 2">
            <a:extLst>
              <a:ext uri="{FF2B5EF4-FFF2-40B4-BE49-F238E27FC236}">
                <a16:creationId xmlns:a16="http://schemas.microsoft.com/office/drawing/2014/main" id="{F8837781-DD20-4A4F-5E5A-568A15C3379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4E30EFB9-C766-BD14-A359-D5392CB7B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0F4D5-9F35-69E3-90B8-DA6ED99FDC30}"/>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52979E9A-4FE8-71DC-4A0E-423A4A5B94E8}"/>
              </a:ext>
            </a:extLst>
          </p:cNvPr>
          <p:cNvSpPr>
            <a:spLocks noGrp="1"/>
          </p:cNvSpPr>
          <p:nvPr>
            <p:ph sz="quarter" idx="13" hasCustomPrompt="1"/>
          </p:nvPr>
        </p:nvSpPr>
        <p:spPr>
          <a:xfrm>
            <a:off x="838200" y="1900238"/>
            <a:ext cx="3703638" cy="711200"/>
          </a:xfrm>
          <a:solidFill>
            <a:schemeClr val="accent2">
              <a:lumMod val="50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&lt;City&gt;</a:t>
            </a:r>
          </a:p>
        </p:txBody>
      </p:sp>
      <p:sp>
        <p:nvSpPr>
          <p:cNvPr id="9" name="Content Placeholder 8">
            <a:extLst>
              <a:ext uri="{FF2B5EF4-FFF2-40B4-BE49-F238E27FC236}">
                <a16:creationId xmlns:a16="http://schemas.microsoft.com/office/drawing/2014/main" id="{F0E3430B-8A11-9EC8-78BE-32E40897E28C}"/>
              </a:ext>
            </a:extLst>
          </p:cNvPr>
          <p:cNvSpPr>
            <a:spLocks noGrp="1"/>
          </p:cNvSpPr>
          <p:nvPr>
            <p:ph sz="quarter" idx="14"/>
          </p:nvPr>
        </p:nvSpPr>
        <p:spPr>
          <a:xfrm>
            <a:off x="838200" y="2733675"/>
            <a:ext cx="3703638" cy="3098800"/>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ADB27535-3D28-000C-E54A-3ACF6FE0B97A}"/>
              </a:ext>
            </a:extLst>
          </p:cNvPr>
          <p:cNvSpPr>
            <a:spLocks noGrp="1"/>
          </p:cNvSpPr>
          <p:nvPr>
            <p:ph sz="quarter" idx="15"/>
          </p:nvPr>
        </p:nvSpPr>
        <p:spPr>
          <a:xfrm>
            <a:off x="4781550" y="1927225"/>
            <a:ext cx="6572250" cy="390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6BEB4B10-7BF9-18BD-E3D6-BB39872BD7AB}"/>
              </a:ext>
            </a:extLst>
          </p:cNvPr>
          <p:cNvSpPr>
            <a:spLocks noGrp="1"/>
          </p:cNvSpPr>
          <p:nvPr>
            <p:ph type="body" sz="quarter" idx="16" hasCustomPrompt="1"/>
          </p:nvPr>
        </p:nvSpPr>
        <p:spPr>
          <a:xfrm>
            <a:off x="4781550" y="5930900"/>
            <a:ext cx="6572250" cy="222250"/>
          </a:xfrm>
        </p:spPr>
        <p:txBody>
          <a:bodyPr lIns="0" rIns="0" anchor="ctr" anchorCtr="0">
            <a:noAutofit/>
          </a:bodyPr>
          <a:lstStyle>
            <a:lvl1pPr marL="0" indent="0">
              <a:buNone/>
              <a:defRPr sz="1400" b="1" i="0">
                <a:latin typeface="Arial Narrow" panose="020B0604020202020204" pitchFamily="34" charset="0"/>
                <a:cs typeface="Arial Narrow"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&lt;Photo Caption&gt;</a:t>
            </a:r>
          </a:p>
        </p:txBody>
      </p:sp>
    </p:spTree>
    <p:extLst>
      <p:ext uri="{BB962C8B-B14F-4D97-AF65-F5344CB8AC3E}">
        <p14:creationId xmlns:p14="http://schemas.microsoft.com/office/powerpoint/2010/main" val="68285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rcuit + Distri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A8E2-6702-D80A-EB28-F15139816740}"/>
              </a:ext>
            </a:extLst>
          </p:cNvPr>
          <p:cNvSpPr>
            <a:spLocks noGrp="1"/>
          </p:cNvSpPr>
          <p:nvPr>
            <p:ph type="title" hasCustomPrompt="1"/>
          </p:nvPr>
        </p:nvSpPr>
        <p:spPr>
          <a:xfrm>
            <a:off x="386080" y="365125"/>
            <a:ext cx="11419840" cy="833755"/>
          </a:xfrm>
          <a:solidFill>
            <a:schemeClr val="accent6">
              <a:lumMod val="20000"/>
              <a:lumOff val="80000"/>
            </a:schemeClr>
          </a:solidFill>
          <a:ln w="12700">
            <a:solidFill>
              <a:schemeClr val="accent6">
                <a:lumMod val="75000"/>
              </a:schemeClr>
            </a:solidFill>
          </a:ln>
        </p:spPr>
        <p:txBody>
          <a:bodyPr/>
          <a:lstStyle>
            <a:lvl1pPr>
              <a:defRPr>
                <a:solidFill>
                  <a:schemeClr val="accent6">
                    <a:lumMod val="75000"/>
                  </a:schemeClr>
                </a:solidFill>
              </a:defRPr>
            </a:lvl1pPr>
          </a:lstStyle>
          <a:p>
            <a:r>
              <a:rPr lang="en-US" dirty="0"/>
              <a:t>&lt;Circuit&gt;</a:t>
            </a:r>
          </a:p>
        </p:txBody>
      </p:sp>
      <p:sp>
        <p:nvSpPr>
          <p:cNvPr id="3" name="Date Placeholder 2">
            <a:extLst>
              <a:ext uri="{FF2B5EF4-FFF2-40B4-BE49-F238E27FC236}">
                <a16:creationId xmlns:a16="http://schemas.microsoft.com/office/drawing/2014/main" id="{F8837781-DD20-4A4F-5E5A-568A15C3379A}"/>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4" name="Footer Placeholder 3">
            <a:extLst>
              <a:ext uri="{FF2B5EF4-FFF2-40B4-BE49-F238E27FC236}">
                <a16:creationId xmlns:a16="http://schemas.microsoft.com/office/drawing/2014/main" id="{4E30EFB9-C766-BD14-A359-D5392CB7B87E}"/>
              </a:ext>
            </a:extLst>
          </p:cNvPr>
          <p:cNvSpPr>
            <a:spLocks noGrp="1"/>
          </p:cNvSpPr>
          <p:nvPr>
            <p:ph type="ftr" sz="quarter" idx="11"/>
          </p:nvPr>
        </p:nvSpPr>
        <p:spPr>
          <a:xfrm>
            <a:off x="3794760" y="6356350"/>
            <a:ext cx="4114800" cy="365125"/>
          </a:xfrm>
        </p:spPr>
        <p:txBody>
          <a:bodyPr/>
          <a:lstStyle/>
          <a:p>
            <a:endParaRPr lang="en-US"/>
          </a:p>
        </p:txBody>
      </p:sp>
      <p:sp>
        <p:nvSpPr>
          <p:cNvPr id="5" name="Slide Number Placeholder 4">
            <a:extLst>
              <a:ext uri="{FF2B5EF4-FFF2-40B4-BE49-F238E27FC236}">
                <a16:creationId xmlns:a16="http://schemas.microsoft.com/office/drawing/2014/main" id="{7B60F4D5-9F35-69E3-90B8-DA6ED99FDC30}"/>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7" name="Content Placeholder 6">
            <a:extLst>
              <a:ext uri="{FF2B5EF4-FFF2-40B4-BE49-F238E27FC236}">
                <a16:creationId xmlns:a16="http://schemas.microsoft.com/office/drawing/2014/main" id="{52979E9A-4FE8-71DC-4A0E-423A4A5B94E8}"/>
              </a:ext>
            </a:extLst>
          </p:cNvPr>
          <p:cNvSpPr>
            <a:spLocks noGrp="1"/>
          </p:cNvSpPr>
          <p:nvPr>
            <p:ph sz="quarter" idx="13" hasCustomPrompt="1"/>
          </p:nvPr>
        </p:nvSpPr>
        <p:spPr>
          <a:xfrm>
            <a:off x="5105400" y="1547811"/>
            <a:ext cx="1823720" cy="401638"/>
          </a:xfrm>
          <a:solidFill>
            <a:schemeClr val="accent6">
              <a:lumMod val="75000"/>
            </a:schemeClr>
          </a:solidFill>
          <a:ln>
            <a:solidFill>
              <a:schemeClr val="accent6">
                <a:lumMod val="75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9" name="Content Placeholder 8">
            <a:extLst>
              <a:ext uri="{FF2B5EF4-FFF2-40B4-BE49-F238E27FC236}">
                <a16:creationId xmlns:a16="http://schemas.microsoft.com/office/drawing/2014/main" id="{F0E3430B-8A11-9EC8-78BE-32E40897E28C}"/>
              </a:ext>
            </a:extLst>
          </p:cNvPr>
          <p:cNvSpPr>
            <a:spLocks noGrp="1"/>
          </p:cNvSpPr>
          <p:nvPr>
            <p:ph sz="quarter" idx="14" hasCustomPrompt="1"/>
          </p:nvPr>
        </p:nvSpPr>
        <p:spPr>
          <a:xfrm>
            <a:off x="5105400" y="1949449"/>
            <a:ext cx="1823720" cy="1102360"/>
          </a:xfrm>
          <a:solidFill>
            <a:schemeClr val="bg1"/>
          </a:solidFill>
          <a:ln>
            <a:solidFill>
              <a:schemeClr val="tx1"/>
            </a:solidFill>
          </a:ln>
        </p:spPr>
        <p:txBody>
          <a:bodyPr anchor="ctr" anchorCtr="0">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&lt;city&gt;</a:t>
            </a:r>
          </a:p>
        </p:txBody>
      </p:sp>
      <p:sp>
        <p:nvSpPr>
          <p:cNvPr id="6" name="Content Placeholder 6">
            <a:extLst>
              <a:ext uri="{FF2B5EF4-FFF2-40B4-BE49-F238E27FC236}">
                <a16:creationId xmlns:a16="http://schemas.microsoft.com/office/drawing/2014/main" id="{EBAA872B-FDBB-10DA-D928-63723AB8A40B}"/>
              </a:ext>
            </a:extLst>
          </p:cNvPr>
          <p:cNvSpPr>
            <a:spLocks noGrp="1"/>
          </p:cNvSpPr>
          <p:nvPr>
            <p:ph sz="quarter" idx="15" hasCustomPrompt="1"/>
          </p:nvPr>
        </p:nvSpPr>
        <p:spPr>
          <a:xfrm>
            <a:off x="360680" y="1505107"/>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8" name="Content Placeholder 8">
            <a:extLst>
              <a:ext uri="{FF2B5EF4-FFF2-40B4-BE49-F238E27FC236}">
                <a16:creationId xmlns:a16="http://schemas.microsoft.com/office/drawing/2014/main" id="{246A2877-0FE1-BC2B-7CAF-709D79D4AC73}"/>
              </a:ext>
            </a:extLst>
          </p:cNvPr>
          <p:cNvSpPr>
            <a:spLocks noGrp="1"/>
          </p:cNvSpPr>
          <p:nvPr>
            <p:ph sz="quarter" idx="16" hasCustomPrompt="1"/>
          </p:nvPr>
        </p:nvSpPr>
        <p:spPr>
          <a:xfrm>
            <a:off x="360680" y="1906745"/>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
        <p:nvSpPr>
          <p:cNvPr id="10" name="Content Placeholder 6">
            <a:extLst>
              <a:ext uri="{FF2B5EF4-FFF2-40B4-BE49-F238E27FC236}">
                <a16:creationId xmlns:a16="http://schemas.microsoft.com/office/drawing/2014/main" id="{50893D7F-C610-D46C-B0C6-9C1C0B840FF8}"/>
              </a:ext>
            </a:extLst>
          </p:cNvPr>
          <p:cNvSpPr>
            <a:spLocks noGrp="1"/>
          </p:cNvSpPr>
          <p:nvPr>
            <p:ph sz="quarter" idx="17" hasCustomPrompt="1"/>
          </p:nvPr>
        </p:nvSpPr>
        <p:spPr>
          <a:xfrm>
            <a:off x="736600" y="3228181"/>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12" name="Content Placeholder 8">
            <a:extLst>
              <a:ext uri="{FF2B5EF4-FFF2-40B4-BE49-F238E27FC236}">
                <a16:creationId xmlns:a16="http://schemas.microsoft.com/office/drawing/2014/main" id="{52A9AFE1-AF5E-BFEE-9EF3-25B11A7F214D}"/>
              </a:ext>
            </a:extLst>
          </p:cNvPr>
          <p:cNvSpPr>
            <a:spLocks noGrp="1"/>
          </p:cNvSpPr>
          <p:nvPr>
            <p:ph sz="quarter" idx="18" hasCustomPrompt="1"/>
          </p:nvPr>
        </p:nvSpPr>
        <p:spPr>
          <a:xfrm>
            <a:off x="736600" y="3629819"/>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a:p>
            <a:pPr lvl="0"/>
            <a:endParaRPr lang="en-US" dirty="0"/>
          </a:p>
        </p:txBody>
      </p:sp>
      <p:sp>
        <p:nvSpPr>
          <p:cNvPr id="13" name="Content Placeholder 6">
            <a:extLst>
              <a:ext uri="{FF2B5EF4-FFF2-40B4-BE49-F238E27FC236}">
                <a16:creationId xmlns:a16="http://schemas.microsoft.com/office/drawing/2014/main" id="{0911F528-CAAD-03E4-0E26-2A3E856E5A58}"/>
              </a:ext>
            </a:extLst>
          </p:cNvPr>
          <p:cNvSpPr>
            <a:spLocks noGrp="1"/>
          </p:cNvSpPr>
          <p:nvPr>
            <p:ph sz="quarter" idx="19" hasCustomPrompt="1"/>
          </p:nvPr>
        </p:nvSpPr>
        <p:spPr>
          <a:xfrm>
            <a:off x="2936240" y="3925411"/>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14" name="Content Placeholder 8">
            <a:extLst>
              <a:ext uri="{FF2B5EF4-FFF2-40B4-BE49-F238E27FC236}">
                <a16:creationId xmlns:a16="http://schemas.microsoft.com/office/drawing/2014/main" id="{D0EDB400-811F-B3DB-81EE-92729F82EBC2}"/>
              </a:ext>
            </a:extLst>
          </p:cNvPr>
          <p:cNvSpPr>
            <a:spLocks noGrp="1"/>
          </p:cNvSpPr>
          <p:nvPr>
            <p:ph sz="quarter" idx="20" hasCustomPrompt="1"/>
          </p:nvPr>
        </p:nvSpPr>
        <p:spPr>
          <a:xfrm>
            <a:off x="2936240" y="4327049"/>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
        <p:nvSpPr>
          <p:cNvPr id="15" name="Content Placeholder 6">
            <a:extLst>
              <a:ext uri="{FF2B5EF4-FFF2-40B4-BE49-F238E27FC236}">
                <a16:creationId xmlns:a16="http://schemas.microsoft.com/office/drawing/2014/main" id="{39594F67-7A00-63D4-4C76-3FAC4724F6FD}"/>
              </a:ext>
            </a:extLst>
          </p:cNvPr>
          <p:cNvSpPr>
            <a:spLocks noGrp="1"/>
          </p:cNvSpPr>
          <p:nvPr>
            <p:ph sz="quarter" idx="21" hasCustomPrompt="1"/>
          </p:nvPr>
        </p:nvSpPr>
        <p:spPr>
          <a:xfrm>
            <a:off x="5034280" y="3932554"/>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16" name="Content Placeholder 8">
            <a:extLst>
              <a:ext uri="{FF2B5EF4-FFF2-40B4-BE49-F238E27FC236}">
                <a16:creationId xmlns:a16="http://schemas.microsoft.com/office/drawing/2014/main" id="{FD7582DB-6C5B-4A14-FF78-C2FEB1B38B5D}"/>
              </a:ext>
            </a:extLst>
          </p:cNvPr>
          <p:cNvSpPr>
            <a:spLocks noGrp="1"/>
          </p:cNvSpPr>
          <p:nvPr>
            <p:ph sz="quarter" idx="22" hasCustomPrompt="1"/>
          </p:nvPr>
        </p:nvSpPr>
        <p:spPr>
          <a:xfrm>
            <a:off x="5034280" y="4334192"/>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
        <p:nvSpPr>
          <p:cNvPr id="17" name="Content Placeholder 6">
            <a:extLst>
              <a:ext uri="{FF2B5EF4-FFF2-40B4-BE49-F238E27FC236}">
                <a16:creationId xmlns:a16="http://schemas.microsoft.com/office/drawing/2014/main" id="{676F33C7-1329-43F6-02B0-465152BFFE46}"/>
              </a:ext>
            </a:extLst>
          </p:cNvPr>
          <p:cNvSpPr>
            <a:spLocks noGrp="1"/>
          </p:cNvSpPr>
          <p:nvPr>
            <p:ph sz="quarter" idx="23" hasCustomPrompt="1"/>
          </p:nvPr>
        </p:nvSpPr>
        <p:spPr>
          <a:xfrm>
            <a:off x="7096760" y="3925411"/>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18" name="Content Placeholder 8">
            <a:extLst>
              <a:ext uri="{FF2B5EF4-FFF2-40B4-BE49-F238E27FC236}">
                <a16:creationId xmlns:a16="http://schemas.microsoft.com/office/drawing/2014/main" id="{10C2553A-ED05-C41D-0AD3-79E1B89BD9FF}"/>
              </a:ext>
            </a:extLst>
          </p:cNvPr>
          <p:cNvSpPr>
            <a:spLocks noGrp="1"/>
          </p:cNvSpPr>
          <p:nvPr>
            <p:ph sz="quarter" idx="24" hasCustomPrompt="1"/>
          </p:nvPr>
        </p:nvSpPr>
        <p:spPr>
          <a:xfrm>
            <a:off x="7096760" y="4327049"/>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
        <p:nvSpPr>
          <p:cNvPr id="19" name="Content Placeholder 6">
            <a:extLst>
              <a:ext uri="{FF2B5EF4-FFF2-40B4-BE49-F238E27FC236}">
                <a16:creationId xmlns:a16="http://schemas.microsoft.com/office/drawing/2014/main" id="{6730EB19-D803-6B27-1E39-A3465A96BF69}"/>
              </a:ext>
            </a:extLst>
          </p:cNvPr>
          <p:cNvSpPr>
            <a:spLocks noGrp="1"/>
          </p:cNvSpPr>
          <p:nvPr>
            <p:ph sz="quarter" idx="25" hasCustomPrompt="1"/>
          </p:nvPr>
        </p:nvSpPr>
        <p:spPr>
          <a:xfrm>
            <a:off x="9250680" y="3082686"/>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20" name="Content Placeholder 8">
            <a:extLst>
              <a:ext uri="{FF2B5EF4-FFF2-40B4-BE49-F238E27FC236}">
                <a16:creationId xmlns:a16="http://schemas.microsoft.com/office/drawing/2014/main" id="{43D3A4F3-8CB5-0C4C-0FD0-8FEB3206A999}"/>
              </a:ext>
            </a:extLst>
          </p:cNvPr>
          <p:cNvSpPr>
            <a:spLocks noGrp="1"/>
          </p:cNvSpPr>
          <p:nvPr>
            <p:ph sz="quarter" idx="26" hasCustomPrompt="1"/>
          </p:nvPr>
        </p:nvSpPr>
        <p:spPr>
          <a:xfrm>
            <a:off x="9250680" y="3484324"/>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
        <p:nvSpPr>
          <p:cNvPr id="21" name="Content Placeholder 6">
            <a:extLst>
              <a:ext uri="{FF2B5EF4-FFF2-40B4-BE49-F238E27FC236}">
                <a16:creationId xmlns:a16="http://schemas.microsoft.com/office/drawing/2014/main" id="{EEA556A6-47CC-F7EA-A222-379B2DB70110}"/>
              </a:ext>
            </a:extLst>
          </p:cNvPr>
          <p:cNvSpPr>
            <a:spLocks noGrp="1"/>
          </p:cNvSpPr>
          <p:nvPr>
            <p:ph sz="quarter" idx="27" hasCustomPrompt="1"/>
          </p:nvPr>
        </p:nvSpPr>
        <p:spPr>
          <a:xfrm>
            <a:off x="10007600" y="1346992"/>
            <a:ext cx="1823720" cy="401638"/>
          </a:xfrm>
          <a:solidFill>
            <a:schemeClr val="accent2">
              <a:lumMod val="50000"/>
            </a:schemeClr>
          </a:solidFill>
          <a:ln>
            <a:solidFill>
              <a:schemeClr val="accent2">
                <a:lumMod val="50000"/>
              </a:schemeClr>
            </a:solidFill>
          </a:ln>
        </p:spPr>
        <p:txBody>
          <a:bodyPr anchor="ctr" anchorCtr="0">
            <a:normAutofit/>
          </a:bodyPr>
          <a:lstStyle>
            <a:lvl1pPr marL="0" indent="0" algn="ct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District</a:t>
            </a:r>
          </a:p>
        </p:txBody>
      </p:sp>
      <p:sp>
        <p:nvSpPr>
          <p:cNvPr id="22" name="Content Placeholder 8">
            <a:extLst>
              <a:ext uri="{FF2B5EF4-FFF2-40B4-BE49-F238E27FC236}">
                <a16:creationId xmlns:a16="http://schemas.microsoft.com/office/drawing/2014/main" id="{6A94DCEE-0E4E-0F76-C8A0-5D7FDA3210F6}"/>
              </a:ext>
            </a:extLst>
          </p:cNvPr>
          <p:cNvSpPr>
            <a:spLocks noGrp="1"/>
          </p:cNvSpPr>
          <p:nvPr>
            <p:ph sz="quarter" idx="28" hasCustomPrompt="1"/>
          </p:nvPr>
        </p:nvSpPr>
        <p:spPr>
          <a:xfrm>
            <a:off x="10007600" y="1748630"/>
            <a:ext cx="1823720" cy="1102360"/>
          </a:xfrm>
          <a:solidFill>
            <a:schemeClr val="bg1"/>
          </a:solidFill>
          <a:ln>
            <a:solidFill>
              <a:schemeClr val="tx1"/>
            </a:solidFill>
          </a:ln>
        </p:spPr>
        <p:txBody>
          <a:bodyPr>
            <a:noAutofit/>
          </a:bodyPr>
          <a:lstStyle>
            <a:lvl1pPr>
              <a:defRPr sz="2000"/>
            </a:lvl1pPr>
            <a:lvl2pPr>
              <a:defRPr sz="2000"/>
            </a:lvl2pPr>
            <a:lvl3pPr>
              <a:defRPr sz="2000"/>
            </a:lvl3pPr>
            <a:lvl4pPr>
              <a:defRPr sz="2000"/>
            </a:lvl4pPr>
            <a:lvl5pPr>
              <a:defRPr sz="2000"/>
            </a:lvl5pPr>
          </a:lstStyle>
          <a:p>
            <a:pPr lvl="0"/>
            <a:r>
              <a:rPr lang="en-US" dirty="0"/>
              <a:t>&lt;City&gt;</a:t>
            </a:r>
          </a:p>
        </p:txBody>
      </p:sp>
    </p:spTree>
    <p:extLst>
      <p:ext uri="{BB962C8B-B14F-4D97-AF65-F5344CB8AC3E}">
        <p14:creationId xmlns:p14="http://schemas.microsoft.com/office/powerpoint/2010/main" val="167129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trict Jum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BB66-9A8D-4C03-24F2-228A359750F5}"/>
              </a:ext>
            </a:extLst>
          </p:cNvPr>
          <p:cNvSpPr>
            <a:spLocks noGrp="1"/>
          </p:cNvSpPr>
          <p:nvPr>
            <p:ph type="title"/>
          </p:nvPr>
        </p:nvSpPr>
        <p:spPr>
          <a:xfrm>
            <a:off x="839788" y="365126"/>
            <a:ext cx="10515600"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8F49ACB-C41C-8238-1D06-60AE6929C114}"/>
              </a:ext>
            </a:extLst>
          </p:cNvPr>
          <p:cNvSpPr>
            <a:spLocks noGrp="1"/>
          </p:cNvSpPr>
          <p:nvPr>
            <p:ph type="body" idx="1" hasCustomPrompt="1"/>
          </p:nvPr>
        </p:nvSpPr>
        <p:spPr>
          <a:xfrm>
            <a:off x="839789" y="1681163"/>
            <a:ext cx="2595390" cy="823912"/>
          </a:xfrm>
          <a:solidFill>
            <a:schemeClr val="accent6">
              <a:lumMod val="75000"/>
            </a:schemeClr>
          </a:solidFill>
          <a:ln>
            <a:solidFill>
              <a:schemeClr val="accent6">
                <a:lumMod val="75000"/>
              </a:schemeClr>
            </a:solidFill>
          </a:ln>
        </p:spPr>
        <p:txBody>
          <a:bodyPr anchor="ctr" anchorCtr="0">
            <a:noAutofit/>
          </a:bodyPr>
          <a:lstStyle>
            <a:lvl1pPr marL="0" indent="0" algn="ctr">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Counties</a:t>
            </a:r>
          </a:p>
        </p:txBody>
      </p:sp>
      <p:sp>
        <p:nvSpPr>
          <p:cNvPr id="4" name="Content Placeholder 3">
            <a:extLst>
              <a:ext uri="{FF2B5EF4-FFF2-40B4-BE49-F238E27FC236}">
                <a16:creationId xmlns:a16="http://schemas.microsoft.com/office/drawing/2014/main" id="{F74A5FB9-3E51-75C6-F34E-DD36CBF2B98C}"/>
              </a:ext>
            </a:extLst>
          </p:cNvPr>
          <p:cNvSpPr>
            <a:spLocks noGrp="1"/>
          </p:cNvSpPr>
          <p:nvPr>
            <p:ph sz="half" idx="2"/>
          </p:nvPr>
        </p:nvSpPr>
        <p:spPr>
          <a:xfrm>
            <a:off x="839789" y="2505075"/>
            <a:ext cx="2595390" cy="3684588"/>
          </a:xfrm>
          <a:ln>
            <a:solidFill>
              <a:schemeClr val="tx1"/>
            </a:solidFill>
          </a:ln>
        </p:spPr>
        <p:txBody>
          <a:bodyPr t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8C7FB2F-2D1F-9EE7-059D-7371C29CE47D}"/>
              </a:ext>
            </a:extLst>
          </p:cNvPr>
          <p:cNvSpPr>
            <a:spLocks noGrp="1"/>
          </p:cNvSpPr>
          <p:nvPr>
            <p:ph type="body" sz="quarter" idx="3" hasCustomPrompt="1"/>
          </p:nvPr>
        </p:nvSpPr>
        <p:spPr>
          <a:xfrm>
            <a:off x="3581400" y="1681163"/>
            <a:ext cx="3054178" cy="823912"/>
          </a:xfrm>
          <a:solidFill>
            <a:schemeClr val="accent2">
              <a:lumMod val="50000"/>
            </a:schemeClr>
          </a:solidFill>
          <a:ln>
            <a:solidFill>
              <a:schemeClr val="accent2">
                <a:lumMod val="50000"/>
              </a:schemeClr>
            </a:solidFill>
          </a:ln>
        </p:spPr>
        <p:txBody>
          <a:bodyPr anchor="ctr" anchorCtr="0">
            <a:noAutofit/>
          </a:bodyPr>
          <a:lstStyle>
            <a:lvl1pPr marL="0" indent="0" algn="ctr">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Courts</a:t>
            </a:r>
          </a:p>
        </p:txBody>
      </p:sp>
      <p:sp>
        <p:nvSpPr>
          <p:cNvPr id="6" name="Content Placeholder 5">
            <a:extLst>
              <a:ext uri="{FF2B5EF4-FFF2-40B4-BE49-F238E27FC236}">
                <a16:creationId xmlns:a16="http://schemas.microsoft.com/office/drawing/2014/main" id="{A601635C-857F-58D7-572B-F5AEB1F5E860}"/>
              </a:ext>
            </a:extLst>
          </p:cNvPr>
          <p:cNvSpPr>
            <a:spLocks noGrp="1"/>
          </p:cNvSpPr>
          <p:nvPr>
            <p:ph sz="quarter" idx="4"/>
          </p:nvPr>
        </p:nvSpPr>
        <p:spPr>
          <a:xfrm>
            <a:off x="3581400" y="2505075"/>
            <a:ext cx="3054178" cy="3684588"/>
          </a:xfrm>
          <a:ln>
            <a:solidFill>
              <a:schemeClr val="tx1"/>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A366B2-0220-84A2-AC9B-C5AE3C886203}"/>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8" name="Footer Placeholder 7">
            <a:extLst>
              <a:ext uri="{FF2B5EF4-FFF2-40B4-BE49-F238E27FC236}">
                <a16:creationId xmlns:a16="http://schemas.microsoft.com/office/drawing/2014/main" id="{09B2EB17-43FA-D114-C72F-7B42A4B1F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0A3A1F-BE4D-08D4-8829-153344CA915B}"/>
              </a:ext>
            </a:extLst>
          </p:cNvPr>
          <p:cNvSpPr>
            <a:spLocks noGrp="1"/>
          </p:cNvSpPr>
          <p:nvPr>
            <p:ph type="sldNum" sz="quarter" idx="12"/>
          </p:nvPr>
        </p:nvSpPr>
        <p:spPr/>
        <p:txBody>
          <a:bodyPr/>
          <a:lstStyle/>
          <a:p>
            <a:fld id="{2919C6D9-0B64-F84D-AFB7-0A25E8C15E81}" type="slidenum">
              <a:rPr lang="en-US" smtClean="0"/>
              <a:t>‹#›</a:t>
            </a:fld>
            <a:endParaRPr lang="en-US"/>
          </a:p>
        </p:txBody>
      </p:sp>
      <p:sp>
        <p:nvSpPr>
          <p:cNvPr id="14" name="Content Placeholder 13">
            <a:extLst>
              <a:ext uri="{FF2B5EF4-FFF2-40B4-BE49-F238E27FC236}">
                <a16:creationId xmlns:a16="http://schemas.microsoft.com/office/drawing/2014/main" id="{1B132658-0FE9-544F-F029-39E04FCE1FFF}"/>
              </a:ext>
            </a:extLst>
          </p:cNvPr>
          <p:cNvSpPr>
            <a:spLocks noGrp="1"/>
          </p:cNvSpPr>
          <p:nvPr>
            <p:ph sz="quarter" idx="13"/>
          </p:nvPr>
        </p:nvSpPr>
        <p:spPr>
          <a:xfrm>
            <a:off x="6808788" y="1681163"/>
            <a:ext cx="4545012" cy="422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39CFCA21-7D8B-E560-4D4F-ADB69A11352F}"/>
              </a:ext>
            </a:extLst>
          </p:cNvPr>
          <p:cNvSpPr>
            <a:spLocks noGrp="1"/>
          </p:cNvSpPr>
          <p:nvPr>
            <p:ph type="body" sz="quarter" idx="16" hasCustomPrompt="1"/>
          </p:nvPr>
        </p:nvSpPr>
        <p:spPr>
          <a:xfrm>
            <a:off x="6781799" y="6011433"/>
            <a:ext cx="4570412" cy="178230"/>
          </a:xfrm>
        </p:spPr>
        <p:txBody>
          <a:bodyPr lIns="0" rIns="0" anchor="ctr" anchorCtr="0">
            <a:noAutofit/>
          </a:bodyPr>
          <a:lstStyle>
            <a:lvl1pPr marL="0" indent="0">
              <a:buNone/>
              <a:defRPr sz="1400" b="1" i="0">
                <a:latin typeface="Arial Narrow" panose="020B0604020202020204" pitchFamily="34" charset="0"/>
                <a:cs typeface="Arial Narrow"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&lt;Photo Caption&gt;</a:t>
            </a:r>
          </a:p>
        </p:txBody>
      </p:sp>
    </p:spTree>
    <p:extLst>
      <p:ext uri="{BB962C8B-B14F-4D97-AF65-F5344CB8AC3E}">
        <p14:creationId xmlns:p14="http://schemas.microsoft.com/office/powerpoint/2010/main" val="242221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5339-CF8A-95FD-A23A-B6973514D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2578A-F3C3-7407-4D65-9C5DD71BB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7CB83-0309-204D-BA59-E837029CB12E}"/>
              </a:ext>
            </a:extLst>
          </p:cNvPr>
          <p:cNvSpPr>
            <a:spLocks noGrp="1"/>
          </p:cNvSpPr>
          <p:nvPr>
            <p:ph type="dt" sz="half" idx="10"/>
          </p:nvPr>
        </p:nvSpPr>
        <p:spPr/>
        <p:txBody>
          <a:body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55CEB6DB-C50C-F6F3-091C-C5E901588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19619-BBC9-0ED5-FB6B-133283615AE4}"/>
              </a:ext>
            </a:extLst>
          </p:cNvPr>
          <p:cNvSpPr>
            <a:spLocks noGrp="1"/>
          </p:cNvSpPr>
          <p:nvPr>
            <p:ph type="sldNum" sz="quarter" idx="12"/>
          </p:nvPr>
        </p:nvSpPr>
        <p:spPr/>
        <p:txBody>
          <a:bodyPr/>
          <a:lstStyle/>
          <a:p>
            <a:fld id="{2919C6D9-0B64-F84D-AFB7-0A25E8C15E81}" type="slidenum">
              <a:rPr lang="en-US" smtClean="0"/>
              <a:t>‹#›</a:t>
            </a:fld>
            <a:endParaRPr lang="en-US"/>
          </a:p>
        </p:txBody>
      </p:sp>
    </p:spTree>
    <p:extLst>
      <p:ext uri="{BB962C8B-B14F-4D97-AF65-F5344CB8AC3E}">
        <p14:creationId xmlns:p14="http://schemas.microsoft.com/office/powerpoint/2010/main" val="179244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46DC5-8412-F393-B2E2-DE25E023B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014649-3EE3-0810-0407-75CDB33D1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93EF26-4155-8A9A-0C85-01DEB0ECE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41302-9AB7-C642-B360-F3C7F6D8DBF1}" type="datetimeFigureOut">
              <a:rPr lang="en-US" smtClean="0"/>
              <a:t>12/8/23</a:t>
            </a:fld>
            <a:endParaRPr lang="en-US"/>
          </a:p>
        </p:txBody>
      </p:sp>
      <p:sp>
        <p:nvSpPr>
          <p:cNvPr id="5" name="Footer Placeholder 4">
            <a:extLst>
              <a:ext uri="{FF2B5EF4-FFF2-40B4-BE49-F238E27FC236}">
                <a16:creationId xmlns:a16="http://schemas.microsoft.com/office/drawing/2014/main" id="{960581A2-B861-CD43-478A-779664048A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5ECBF-1B74-13D4-0BEC-AD70826D9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9C6D9-0B64-F84D-AFB7-0A25E8C15E81}" type="slidenum">
              <a:rPr lang="en-US" smtClean="0"/>
              <a:t>‹#›</a:t>
            </a:fld>
            <a:endParaRPr lang="en-US"/>
          </a:p>
        </p:txBody>
      </p:sp>
    </p:spTree>
    <p:extLst>
      <p:ext uri="{BB962C8B-B14F-4D97-AF65-F5344CB8AC3E}">
        <p14:creationId xmlns:p14="http://schemas.microsoft.com/office/powerpoint/2010/main" val="46293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51" r:id="rId9"/>
    <p:sldLayoutId id="2147483652" r:id="rId10"/>
    <p:sldLayoutId id="2147483653" r:id="rId11"/>
    <p:sldLayoutId id="2147483654" r:id="rId12"/>
    <p:sldLayoutId id="2147483668" r:id="rId13"/>
    <p:sldLayoutId id="2147483666" r:id="rId14"/>
    <p:sldLayoutId id="2147483667" r:id="rId15"/>
    <p:sldLayoutId id="2147483655" r:id="rId16"/>
    <p:sldLayoutId id="2147483656" r:id="rId17"/>
    <p:sldLayoutId id="2147483657" r:id="rId18"/>
    <p:sldLayoutId id="2147483658" r:id="rId19"/>
    <p:sldLayoutId id="2147483659" r:id="rId20"/>
  </p:sldLayoutIdLst>
  <p:txStyles>
    <p:titleStyle>
      <a:lvl1pPr algn="ctr" defTabSz="914400" rtl="0" eaLnBrk="1" latinLnBrk="0" hangingPunct="1">
        <a:lnSpc>
          <a:spcPct val="90000"/>
        </a:lnSpc>
        <a:spcBef>
          <a:spcPct val="0"/>
        </a:spcBef>
        <a:buNone/>
        <a:defRPr sz="4400" kern="1200">
          <a:solidFill>
            <a:schemeClr val="accent2">
              <a:lumMod val="50000"/>
            </a:schemeClr>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1"/>
          </a:solidFill>
          <a:latin typeface="Century Schoolbook"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Century Schoolbook"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Century Schoolbook"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Schoolbook"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scourts.gov/about-federal-courts/court-role-and-structure/about-us-courts-appeals"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8107-7172-AC00-BEF2-7EE0E6F3A88A}"/>
              </a:ext>
            </a:extLst>
          </p:cNvPr>
          <p:cNvSpPr>
            <a:spLocks noGrp="1"/>
          </p:cNvSpPr>
          <p:nvPr>
            <p:ph type="title"/>
          </p:nvPr>
        </p:nvSpPr>
        <p:spPr/>
        <p:txBody>
          <a:bodyPr>
            <a:normAutofit/>
          </a:bodyPr>
          <a:lstStyle/>
          <a:p>
            <a:r>
              <a:rPr lang="en-US" dirty="0"/>
              <a:t>U.S. Federal Court System</a:t>
            </a:r>
            <a:br>
              <a:rPr lang="en-US" dirty="0"/>
            </a:br>
            <a:r>
              <a:rPr lang="en-US" sz="3600" dirty="0">
                <a:solidFill>
                  <a:schemeClr val="accent2">
                    <a:lumMod val="50000"/>
                  </a:schemeClr>
                </a:solidFill>
              </a:rPr>
              <a:t>With a Focus on Pennsylvania</a:t>
            </a:r>
          </a:p>
        </p:txBody>
      </p:sp>
      <p:sp>
        <p:nvSpPr>
          <p:cNvPr id="3" name="Text Placeholder 2">
            <a:extLst>
              <a:ext uri="{FF2B5EF4-FFF2-40B4-BE49-F238E27FC236}">
                <a16:creationId xmlns:a16="http://schemas.microsoft.com/office/drawing/2014/main" id="{3C7494C5-74CC-D945-F7B0-30BF4D852A16}"/>
              </a:ext>
            </a:extLst>
          </p:cNvPr>
          <p:cNvSpPr>
            <a:spLocks noGrp="1"/>
          </p:cNvSpPr>
          <p:nvPr>
            <p:ph type="body" sz="quarter" idx="13"/>
          </p:nvPr>
        </p:nvSpPr>
        <p:spPr>
          <a:xfrm>
            <a:off x="838200" y="6314243"/>
            <a:ext cx="8779329" cy="277812"/>
          </a:xfrm>
        </p:spPr>
        <p:txBody>
          <a:bodyPr>
            <a:normAutofit/>
          </a:bodyPr>
          <a:lstStyle/>
          <a:p>
            <a:r>
              <a:rPr lang="en-US" dirty="0">
                <a:solidFill>
                  <a:schemeClr val="accent2">
                    <a:lumMod val="75000"/>
                  </a:schemeClr>
                </a:solidFill>
              </a:rPr>
              <a:t>Formatting © 2033 The Pennsylvania State University. Based on information from </a:t>
            </a:r>
            <a:r>
              <a:rPr lang="en-US" dirty="0">
                <a:solidFill>
                  <a:srgbClr val="0639A1"/>
                </a:solidFill>
                <a:hlinkClick r:id="rId2">
                  <a:extLst>
                    <a:ext uri="{A12FA001-AC4F-418D-AE19-62706E023703}">
                      <ahyp:hlinkClr xmlns:ahyp="http://schemas.microsoft.com/office/drawing/2018/hyperlinkcolor" val="tx"/>
                    </a:ext>
                  </a:extLst>
                </a:hlinkClick>
              </a:rPr>
              <a:t>U.S. </a:t>
            </a:r>
            <a:r>
              <a:rPr lang="en-US" dirty="0" err="1">
                <a:solidFill>
                  <a:srgbClr val="0639A1"/>
                </a:solidFill>
                <a:hlinkClick r:id="rId2">
                  <a:extLst>
                    <a:ext uri="{A12FA001-AC4F-418D-AE19-62706E023703}">
                      <ahyp:hlinkClr xmlns:ahyp="http://schemas.microsoft.com/office/drawing/2018/hyperlinkcolor" val="tx"/>
                    </a:ext>
                  </a:extLst>
                </a:hlinkClick>
              </a:rPr>
              <a:t>Courts.gov</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 </a:t>
            </a:r>
            <a:r>
              <a:rPr lang="en-US" dirty="0">
                <a:solidFill>
                  <a:schemeClr val="accent2">
                    <a:lumMod val="75000"/>
                  </a:schemeClr>
                </a:solidFill>
              </a:rPr>
              <a:t>and Wikipedia.</a:t>
            </a:r>
          </a:p>
        </p:txBody>
      </p:sp>
    </p:spTree>
    <p:extLst>
      <p:ext uri="{BB962C8B-B14F-4D97-AF65-F5344CB8AC3E}">
        <p14:creationId xmlns:p14="http://schemas.microsoft.com/office/powerpoint/2010/main" val="376266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103333A-45C0-2084-3416-C068CCAF2ADB}"/>
              </a:ext>
            </a:extLst>
          </p:cNvPr>
          <p:cNvSpPr>
            <a:spLocks noGrp="1"/>
          </p:cNvSpPr>
          <p:nvPr>
            <p:ph type="title"/>
          </p:nvPr>
        </p:nvSpPr>
        <p:spPr/>
        <p:txBody>
          <a:bodyPr/>
          <a:lstStyle/>
          <a:p>
            <a:r>
              <a:rPr lang="en-US" dirty="0"/>
              <a:t>Middle PA Counties and Courts</a:t>
            </a:r>
          </a:p>
        </p:txBody>
      </p:sp>
      <p:sp>
        <p:nvSpPr>
          <p:cNvPr id="2" name="Text Placeholder 1">
            <a:extLst>
              <a:ext uri="{FF2B5EF4-FFF2-40B4-BE49-F238E27FC236}">
                <a16:creationId xmlns:a16="http://schemas.microsoft.com/office/drawing/2014/main" id="{9FF44FCC-76A1-C39D-F1B0-930C29185B5B}"/>
              </a:ext>
            </a:extLst>
          </p:cNvPr>
          <p:cNvSpPr>
            <a:spLocks noGrp="1"/>
          </p:cNvSpPr>
          <p:nvPr>
            <p:ph type="body" idx="1"/>
          </p:nvPr>
        </p:nvSpPr>
        <p:spPr/>
        <p:txBody>
          <a:bodyPr/>
          <a:lstStyle/>
          <a:p>
            <a:endParaRPr lang="en-US"/>
          </a:p>
        </p:txBody>
      </p:sp>
      <p:sp>
        <p:nvSpPr>
          <p:cNvPr id="21" name="Content Placeholder 20">
            <a:extLst>
              <a:ext uri="{FF2B5EF4-FFF2-40B4-BE49-F238E27FC236}">
                <a16:creationId xmlns:a16="http://schemas.microsoft.com/office/drawing/2014/main" id="{49A902C6-769F-0C01-0BC3-2F0B60F3FEC4}"/>
              </a:ext>
            </a:extLst>
          </p:cNvPr>
          <p:cNvSpPr>
            <a:spLocks noGrp="1"/>
          </p:cNvSpPr>
          <p:nvPr>
            <p:ph sz="half" idx="2"/>
          </p:nvPr>
        </p:nvSpPr>
        <p:spPr/>
        <p:txBody>
          <a:bodyPr>
            <a:noAutofit/>
          </a:bodyPr>
          <a:lstStyle/>
          <a:p>
            <a:pPr marL="342900" indent="-342900" algn="l">
              <a:buFont typeface="Arial" panose="020B0604020202020204" pitchFamily="34" charset="0"/>
              <a:buChar char="•"/>
            </a:pPr>
            <a:r>
              <a:rPr lang="en-US" sz="2400" dirty="0"/>
              <a:t>Central and northeastern PA</a:t>
            </a:r>
          </a:p>
        </p:txBody>
      </p:sp>
      <p:sp>
        <p:nvSpPr>
          <p:cNvPr id="3" name="Text Placeholder 2">
            <a:extLst>
              <a:ext uri="{FF2B5EF4-FFF2-40B4-BE49-F238E27FC236}">
                <a16:creationId xmlns:a16="http://schemas.microsoft.com/office/drawing/2014/main" id="{7CA698AA-574A-3F7A-5524-16A58842908E}"/>
              </a:ext>
            </a:extLst>
          </p:cNvPr>
          <p:cNvSpPr>
            <a:spLocks noGrp="1"/>
          </p:cNvSpPr>
          <p:nvPr>
            <p:ph type="body" sz="quarter" idx="3"/>
          </p:nvPr>
        </p:nvSpPr>
        <p:spPr/>
        <p:txBody>
          <a:bodyPr/>
          <a:lstStyle/>
          <a:p>
            <a:endParaRPr lang="en-US"/>
          </a:p>
        </p:txBody>
      </p:sp>
      <p:sp>
        <p:nvSpPr>
          <p:cNvPr id="23" name="Content Placeholder 22">
            <a:extLst>
              <a:ext uri="{FF2B5EF4-FFF2-40B4-BE49-F238E27FC236}">
                <a16:creationId xmlns:a16="http://schemas.microsoft.com/office/drawing/2014/main" id="{DBFD6918-9709-D117-7CBF-B32D1749E030}"/>
              </a:ext>
            </a:extLst>
          </p:cNvPr>
          <p:cNvSpPr>
            <a:spLocks noGrp="1"/>
          </p:cNvSpPr>
          <p:nvPr>
            <p:ph sz="quarter" idx="4"/>
          </p:nvPr>
        </p:nvSpPr>
        <p:spPr/>
        <p:txBody>
          <a:bodyPr>
            <a:normAutofit/>
          </a:bodyPr>
          <a:lstStyle/>
          <a:p>
            <a:r>
              <a:rPr lang="en-US" sz="2400" dirty="0"/>
              <a:t>Harrisburg</a:t>
            </a:r>
          </a:p>
          <a:p>
            <a:r>
              <a:rPr lang="en-US" sz="2400" dirty="0"/>
              <a:t>Scranton</a:t>
            </a:r>
          </a:p>
          <a:p>
            <a:r>
              <a:rPr lang="en-US" sz="2400" dirty="0"/>
              <a:t>Wilkes-Barre</a:t>
            </a:r>
          </a:p>
          <a:p>
            <a:r>
              <a:rPr lang="en-US" sz="2400" dirty="0"/>
              <a:t>Williamsport</a:t>
            </a:r>
          </a:p>
        </p:txBody>
      </p:sp>
      <p:sp>
        <p:nvSpPr>
          <p:cNvPr id="5" name="Text Placeholder 4">
            <a:extLst>
              <a:ext uri="{FF2B5EF4-FFF2-40B4-BE49-F238E27FC236}">
                <a16:creationId xmlns:a16="http://schemas.microsoft.com/office/drawing/2014/main" id="{499CAE44-B8E8-FD86-BDD0-66E321D31274}"/>
              </a:ext>
            </a:extLst>
          </p:cNvPr>
          <p:cNvSpPr>
            <a:spLocks noGrp="1"/>
          </p:cNvSpPr>
          <p:nvPr>
            <p:ph type="body" sz="quarter" idx="16"/>
          </p:nvPr>
        </p:nvSpPr>
        <p:spPr>
          <a:xfrm>
            <a:off x="6781799" y="5375188"/>
            <a:ext cx="4570412" cy="178230"/>
          </a:xfrm>
        </p:spPr>
        <p:txBody>
          <a:bodyPr/>
          <a:lstStyle/>
          <a:p>
            <a:r>
              <a:rPr lang="en-US" dirty="0"/>
              <a:t>Middle District divided into three sections.</a:t>
            </a:r>
          </a:p>
        </p:txBody>
      </p:sp>
      <p:pic>
        <p:nvPicPr>
          <p:cNvPr id="11" name="Content Placeholder 10" descr="Map of the Middle district divided into three sections - one in the northeast near Scranton and Wilkes Barre, a second in the north central region near Williamsport and third in the south central near Harrisburg.">
            <a:extLst>
              <a:ext uri="{FF2B5EF4-FFF2-40B4-BE49-F238E27FC236}">
                <a16:creationId xmlns:a16="http://schemas.microsoft.com/office/drawing/2014/main" id="{23F909E6-2426-9B3E-F032-C6C8C4943F4A}"/>
              </a:ext>
            </a:extLst>
          </p:cNvPr>
          <p:cNvPicPr>
            <a:picLocks noGrp="1" noChangeAspect="1"/>
          </p:cNvPicPr>
          <p:nvPr>
            <p:ph sz="quarter" idx="13"/>
          </p:nvPr>
        </p:nvPicPr>
        <p:blipFill>
          <a:blip r:embed="rId2"/>
          <a:stretch>
            <a:fillRect/>
          </a:stretch>
        </p:blipFill>
        <p:spPr>
          <a:xfrm>
            <a:off x="6635578" y="1586705"/>
            <a:ext cx="5326954" cy="3788483"/>
          </a:xfrm>
        </p:spPr>
      </p:pic>
    </p:spTree>
    <p:extLst>
      <p:ext uri="{BB962C8B-B14F-4D97-AF65-F5344CB8AC3E}">
        <p14:creationId xmlns:p14="http://schemas.microsoft.com/office/powerpoint/2010/main" val="129597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15035"/>
          </a:xfrm>
        </p:spPr>
        <p:txBody>
          <a:bodyPr/>
          <a:lstStyle/>
          <a:p>
            <a:r>
              <a:rPr lang="en-US" dirty="0"/>
              <a:t>Harrisburg (Middle Pennsylvania)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900238"/>
            <a:ext cx="4953000"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200" y="2733675"/>
            <a:ext cx="4953000" cy="3905250"/>
          </a:xfrm>
        </p:spPr>
        <p:txBody>
          <a:bodyPr numCol="2" spcCol="91440">
            <a:normAutofit/>
          </a:bodyPr>
          <a:lstStyle/>
          <a:p>
            <a:r>
              <a:rPr lang="en-US" dirty="0"/>
              <a:t>Bradford</a:t>
            </a:r>
          </a:p>
          <a:p>
            <a:r>
              <a:rPr lang="en-US" dirty="0"/>
              <a:t>Cameron</a:t>
            </a:r>
          </a:p>
          <a:p>
            <a:r>
              <a:rPr lang="en-US" dirty="0"/>
              <a:t>Centre</a:t>
            </a:r>
          </a:p>
          <a:p>
            <a:r>
              <a:rPr lang="en-US" dirty="0"/>
              <a:t>Clinton</a:t>
            </a:r>
          </a:p>
          <a:p>
            <a:r>
              <a:rPr lang="en-US" dirty="0"/>
              <a:t>Columbia</a:t>
            </a:r>
          </a:p>
          <a:p>
            <a:r>
              <a:rPr lang="en-US" dirty="0"/>
              <a:t>Lycoming</a:t>
            </a:r>
          </a:p>
          <a:p>
            <a:r>
              <a:rPr lang="en-US" dirty="0"/>
              <a:t>Montour</a:t>
            </a:r>
          </a:p>
          <a:p>
            <a:r>
              <a:rPr lang="en-US" dirty="0"/>
              <a:t>Northumberland</a:t>
            </a:r>
          </a:p>
          <a:p>
            <a:r>
              <a:rPr lang="en-US" dirty="0"/>
              <a:t>Potter</a:t>
            </a:r>
          </a:p>
          <a:p>
            <a:r>
              <a:rPr lang="en-US" dirty="0"/>
              <a:t>Snyder</a:t>
            </a:r>
          </a:p>
          <a:p>
            <a:r>
              <a:rPr lang="en-US" dirty="0"/>
              <a:t>Sullivan</a:t>
            </a:r>
          </a:p>
          <a:p>
            <a:r>
              <a:rPr lang="en-US" dirty="0"/>
              <a:t>Tioga</a:t>
            </a:r>
          </a:p>
          <a:p>
            <a:r>
              <a:rPr lang="en-US" dirty="0"/>
              <a:t>Union</a:t>
            </a:r>
          </a:p>
        </p:txBody>
      </p:sp>
      <p:pic>
        <p:nvPicPr>
          <p:cNvPr id="10" name="Content Placeholder 9" descr="A building with a large square and a large square with windows">
            <a:extLst>
              <a:ext uri="{FF2B5EF4-FFF2-40B4-BE49-F238E27FC236}">
                <a16:creationId xmlns:a16="http://schemas.microsoft.com/office/drawing/2014/main" id="{D8B6E31A-F482-7FF9-5E3E-38DDC55AF938}"/>
              </a:ext>
            </a:extLst>
          </p:cNvPr>
          <p:cNvPicPr>
            <a:picLocks noGrp="1" noChangeAspect="1"/>
          </p:cNvPicPr>
          <p:nvPr>
            <p:ph sz="quarter" idx="15"/>
          </p:nvPr>
        </p:nvPicPr>
        <p:blipFill rotWithShape="1">
          <a:blip r:embed="rId3"/>
          <a:srcRect l="1" r="1455"/>
          <a:stretch/>
        </p:blipFill>
        <p:spPr>
          <a:xfrm>
            <a:off x="6288784" y="1927225"/>
            <a:ext cx="5034535" cy="3422015"/>
          </a:xfrm>
        </p:spPr>
      </p:pic>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6288784" y="5475796"/>
            <a:ext cx="5425440" cy="269684"/>
          </a:xfrm>
        </p:spPr>
        <p:txBody>
          <a:bodyPr/>
          <a:lstStyle/>
          <a:p>
            <a:r>
              <a:rPr lang="en-US" b="1" i="0" dirty="0">
                <a:solidFill>
                  <a:srgbClr val="1B1B1B"/>
                </a:solidFill>
                <a:effectLst/>
                <a:latin typeface="-apple-system"/>
              </a:rPr>
              <a:t>Photo: Sylvia H. Rambo U.S. Courthouse in Harrisburg</a:t>
            </a:r>
          </a:p>
        </p:txBody>
      </p:sp>
    </p:spTree>
    <p:extLst>
      <p:ext uri="{BB962C8B-B14F-4D97-AF65-F5344CB8AC3E}">
        <p14:creationId xmlns:p14="http://schemas.microsoft.com/office/powerpoint/2010/main" val="335689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81837"/>
          </a:xfrm>
        </p:spPr>
        <p:txBody>
          <a:bodyPr/>
          <a:lstStyle/>
          <a:p>
            <a:r>
              <a:rPr lang="en-US" dirty="0"/>
              <a:t>Scranton/Wilkes-Barre (Mid PA)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544638"/>
            <a:ext cx="4953000"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201" y="2453514"/>
            <a:ext cx="5176680" cy="4221606"/>
          </a:xfrm>
        </p:spPr>
        <p:txBody>
          <a:bodyPr wrap="square" numCol="2" spcCol="0">
            <a:noAutofit/>
          </a:bodyPr>
          <a:lstStyle/>
          <a:p>
            <a:r>
              <a:rPr lang="en-US" dirty="0"/>
              <a:t>Carbon</a:t>
            </a:r>
          </a:p>
          <a:p>
            <a:r>
              <a:rPr lang="en-US" dirty="0"/>
              <a:t>Luzerne</a:t>
            </a:r>
          </a:p>
          <a:p>
            <a:r>
              <a:rPr lang="en-US" dirty="0"/>
              <a:t>Monroe</a:t>
            </a:r>
          </a:p>
          <a:p>
            <a:r>
              <a:rPr lang="en-US" dirty="0"/>
              <a:t>Lackawanna</a:t>
            </a:r>
          </a:p>
          <a:p>
            <a:r>
              <a:rPr lang="en-US" dirty="0"/>
              <a:t>Pike</a:t>
            </a:r>
          </a:p>
          <a:p>
            <a:r>
              <a:rPr lang="en-US" dirty="0"/>
              <a:t>Schuylkill</a:t>
            </a:r>
          </a:p>
          <a:p>
            <a:r>
              <a:rPr lang="en-US" dirty="0"/>
              <a:t>Susquehanna</a:t>
            </a:r>
          </a:p>
          <a:p>
            <a:endParaRPr lang="en-US" dirty="0"/>
          </a:p>
          <a:p>
            <a:r>
              <a:rPr lang="en-US" dirty="0"/>
              <a:t>Wayne</a:t>
            </a:r>
          </a:p>
          <a:p>
            <a:r>
              <a:rPr lang="en-US" dirty="0"/>
              <a:t>Wyoming</a:t>
            </a:r>
          </a:p>
          <a:p>
            <a:endParaRPr lang="en-US" dirty="0"/>
          </a:p>
        </p:txBody>
      </p:sp>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6096000" y="4198272"/>
            <a:ext cx="5425440" cy="269684"/>
          </a:xfrm>
        </p:spPr>
        <p:txBody>
          <a:bodyPr/>
          <a:lstStyle/>
          <a:p>
            <a:r>
              <a:rPr lang="en-US" dirty="0">
                <a:solidFill>
                  <a:srgbClr val="1B1B1B"/>
                </a:solidFill>
                <a:latin typeface="-apple-system"/>
              </a:rPr>
              <a:t>Photo: Max Rosen Courthouse in Wilkes-Barre</a:t>
            </a:r>
            <a:endParaRPr lang="en-US" b="1" i="0" dirty="0">
              <a:solidFill>
                <a:srgbClr val="1B1B1B"/>
              </a:solidFill>
              <a:effectLst/>
              <a:latin typeface="-apple-system"/>
            </a:endParaRPr>
          </a:p>
        </p:txBody>
      </p:sp>
      <p:pic>
        <p:nvPicPr>
          <p:cNvPr id="10" name="Content Placeholder 9" descr="White marble building with a rectangular Art Deco facade.">
            <a:extLst>
              <a:ext uri="{FF2B5EF4-FFF2-40B4-BE49-F238E27FC236}">
                <a16:creationId xmlns:a16="http://schemas.microsoft.com/office/drawing/2014/main" id="{D9C0DF21-3EDD-0F37-1F66-E0747DADC418}"/>
              </a:ext>
            </a:extLst>
          </p:cNvPr>
          <p:cNvPicPr>
            <a:picLocks noGrp="1" noChangeAspect="1"/>
          </p:cNvPicPr>
          <p:nvPr>
            <p:ph sz="quarter" idx="15"/>
          </p:nvPr>
        </p:nvPicPr>
        <p:blipFill>
          <a:blip r:embed="rId3"/>
          <a:stretch>
            <a:fillRect/>
          </a:stretch>
        </p:blipFill>
        <p:spPr>
          <a:xfrm>
            <a:off x="6156960" y="1544638"/>
            <a:ext cx="5181600" cy="2590800"/>
          </a:xfrm>
        </p:spPr>
      </p:pic>
    </p:spTree>
    <p:extLst>
      <p:ext uri="{BB962C8B-B14F-4D97-AF65-F5344CB8AC3E}">
        <p14:creationId xmlns:p14="http://schemas.microsoft.com/office/powerpoint/2010/main" val="398896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81837"/>
          </a:xfrm>
        </p:spPr>
        <p:txBody>
          <a:bodyPr/>
          <a:lstStyle/>
          <a:p>
            <a:r>
              <a:rPr lang="en-US" dirty="0"/>
              <a:t>Williamsport (Middle Pennsylvania)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544638"/>
            <a:ext cx="4953000"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200" y="2453514"/>
            <a:ext cx="6385560" cy="4221606"/>
          </a:xfrm>
        </p:spPr>
        <p:txBody>
          <a:bodyPr wrap="square" numCol="2" spcCol="0">
            <a:noAutofit/>
          </a:bodyPr>
          <a:lstStyle/>
          <a:p>
            <a:r>
              <a:rPr lang="en-US" dirty="0"/>
              <a:t>Bradford</a:t>
            </a:r>
          </a:p>
          <a:p>
            <a:r>
              <a:rPr lang="en-US" dirty="0"/>
              <a:t>Cameron</a:t>
            </a:r>
          </a:p>
          <a:p>
            <a:r>
              <a:rPr lang="en-US" dirty="0"/>
              <a:t>Centre</a:t>
            </a:r>
          </a:p>
          <a:p>
            <a:r>
              <a:rPr lang="en-US" dirty="0"/>
              <a:t>Clinton</a:t>
            </a:r>
          </a:p>
          <a:p>
            <a:r>
              <a:rPr lang="en-US" dirty="0"/>
              <a:t>Columbia</a:t>
            </a:r>
          </a:p>
          <a:p>
            <a:r>
              <a:rPr lang="en-US" dirty="0"/>
              <a:t>Lycoming</a:t>
            </a:r>
          </a:p>
          <a:p>
            <a:r>
              <a:rPr lang="en-US" dirty="0"/>
              <a:t>Montour</a:t>
            </a:r>
          </a:p>
          <a:p>
            <a:r>
              <a:rPr lang="en-US" dirty="0"/>
              <a:t>Northumberland</a:t>
            </a:r>
          </a:p>
          <a:p>
            <a:r>
              <a:rPr lang="en-US" dirty="0"/>
              <a:t>Potter</a:t>
            </a:r>
          </a:p>
          <a:p>
            <a:r>
              <a:rPr lang="en-US" dirty="0"/>
              <a:t>Snyder</a:t>
            </a:r>
          </a:p>
          <a:p>
            <a:r>
              <a:rPr lang="en-US" dirty="0"/>
              <a:t>Sullivan</a:t>
            </a:r>
          </a:p>
          <a:p>
            <a:r>
              <a:rPr lang="en-US" dirty="0"/>
              <a:t>Tioga</a:t>
            </a:r>
          </a:p>
          <a:p>
            <a:r>
              <a:rPr lang="en-US" dirty="0"/>
              <a:t>Union</a:t>
            </a:r>
          </a:p>
        </p:txBody>
      </p:sp>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5854870" y="5061428"/>
            <a:ext cx="5425440" cy="269684"/>
          </a:xfrm>
        </p:spPr>
        <p:txBody>
          <a:bodyPr/>
          <a:lstStyle/>
          <a:p>
            <a:r>
              <a:rPr lang="en-US" dirty="0">
                <a:solidFill>
                  <a:srgbClr val="1B1B1B"/>
                </a:solidFill>
                <a:latin typeface="-apple-system"/>
              </a:rPr>
              <a:t>Photo: Herman T. </a:t>
            </a:r>
            <a:r>
              <a:rPr lang="en-US" dirty="0" err="1">
                <a:solidFill>
                  <a:srgbClr val="1B1B1B"/>
                </a:solidFill>
                <a:latin typeface="-apple-system"/>
              </a:rPr>
              <a:t>Schneebeli</a:t>
            </a:r>
            <a:r>
              <a:rPr lang="en-US" dirty="0">
                <a:solidFill>
                  <a:srgbClr val="1B1B1B"/>
                </a:solidFill>
                <a:latin typeface="-apple-system"/>
              </a:rPr>
              <a:t> Federal Bldg. &amp; U.S. Courthouse in Williamsport</a:t>
            </a:r>
            <a:endParaRPr lang="en-US" b="1" i="0" dirty="0">
              <a:solidFill>
                <a:srgbClr val="1B1B1B"/>
              </a:solidFill>
              <a:effectLst/>
              <a:latin typeface="-apple-system"/>
            </a:endParaRPr>
          </a:p>
          <a:p>
            <a:endParaRPr lang="en-US" dirty="0"/>
          </a:p>
        </p:txBody>
      </p:sp>
      <p:pic>
        <p:nvPicPr>
          <p:cNvPr id="9" name="Content Placeholder 8" descr="A modern wide rectangular building of four stories.">
            <a:extLst>
              <a:ext uri="{FF2B5EF4-FFF2-40B4-BE49-F238E27FC236}">
                <a16:creationId xmlns:a16="http://schemas.microsoft.com/office/drawing/2014/main" id="{D9D838F5-7CBD-649D-4E9D-A947364A30A8}"/>
              </a:ext>
            </a:extLst>
          </p:cNvPr>
          <p:cNvPicPr>
            <a:picLocks noGrp="1" noChangeAspect="1"/>
          </p:cNvPicPr>
          <p:nvPr>
            <p:ph sz="quarter" idx="15"/>
          </p:nvPr>
        </p:nvPicPr>
        <p:blipFill>
          <a:blip r:embed="rId3"/>
          <a:stretch>
            <a:fillRect/>
          </a:stretch>
        </p:blipFill>
        <p:spPr>
          <a:xfrm>
            <a:off x="6014881" y="1509396"/>
            <a:ext cx="5265429" cy="3524440"/>
          </a:xfrm>
        </p:spPr>
      </p:pic>
    </p:spTree>
    <p:extLst>
      <p:ext uri="{BB962C8B-B14F-4D97-AF65-F5344CB8AC3E}">
        <p14:creationId xmlns:p14="http://schemas.microsoft.com/office/powerpoint/2010/main" val="337903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3000-8732-1F59-59A4-4E96EC2821B1}"/>
              </a:ext>
            </a:extLst>
          </p:cNvPr>
          <p:cNvSpPr>
            <a:spLocks noGrp="1"/>
          </p:cNvSpPr>
          <p:nvPr>
            <p:ph type="title"/>
          </p:nvPr>
        </p:nvSpPr>
        <p:spPr/>
        <p:txBody>
          <a:bodyPr/>
          <a:lstStyle/>
          <a:p>
            <a:r>
              <a:rPr lang="en-US" dirty="0">
                <a:solidFill>
                  <a:schemeClr val="accent2">
                    <a:lumMod val="75000"/>
                  </a:schemeClr>
                </a:solidFill>
              </a:rPr>
              <a:t>Western Pennsylvania</a:t>
            </a:r>
          </a:p>
        </p:txBody>
      </p:sp>
    </p:spTree>
    <p:extLst>
      <p:ext uri="{BB962C8B-B14F-4D97-AF65-F5344CB8AC3E}">
        <p14:creationId xmlns:p14="http://schemas.microsoft.com/office/powerpoint/2010/main" val="337372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103333A-45C0-2084-3416-C068CCAF2ADB}"/>
              </a:ext>
            </a:extLst>
          </p:cNvPr>
          <p:cNvSpPr>
            <a:spLocks noGrp="1"/>
          </p:cNvSpPr>
          <p:nvPr>
            <p:ph type="title"/>
          </p:nvPr>
        </p:nvSpPr>
        <p:spPr/>
        <p:txBody>
          <a:bodyPr/>
          <a:lstStyle/>
          <a:p>
            <a:r>
              <a:rPr lang="en-US" dirty="0"/>
              <a:t>Western PA Counties and Courts</a:t>
            </a:r>
          </a:p>
        </p:txBody>
      </p:sp>
      <p:sp>
        <p:nvSpPr>
          <p:cNvPr id="2" name="Text Placeholder 1">
            <a:extLst>
              <a:ext uri="{FF2B5EF4-FFF2-40B4-BE49-F238E27FC236}">
                <a16:creationId xmlns:a16="http://schemas.microsoft.com/office/drawing/2014/main" id="{9FF44FCC-76A1-C39D-F1B0-930C29185B5B}"/>
              </a:ext>
            </a:extLst>
          </p:cNvPr>
          <p:cNvSpPr>
            <a:spLocks noGrp="1"/>
          </p:cNvSpPr>
          <p:nvPr>
            <p:ph type="body" idx="1"/>
          </p:nvPr>
        </p:nvSpPr>
        <p:spPr/>
        <p:txBody>
          <a:bodyPr/>
          <a:lstStyle/>
          <a:p>
            <a:endParaRPr lang="en-US"/>
          </a:p>
        </p:txBody>
      </p:sp>
      <p:sp>
        <p:nvSpPr>
          <p:cNvPr id="21" name="Content Placeholder 20">
            <a:extLst>
              <a:ext uri="{FF2B5EF4-FFF2-40B4-BE49-F238E27FC236}">
                <a16:creationId xmlns:a16="http://schemas.microsoft.com/office/drawing/2014/main" id="{49A902C6-769F-0C01-0BC3-2F0B60F3FEC4}"/>
              </a:ext>
            </a:extLst>
          </p:cNvPr>
          <p:cNvSpPr>
            <a:spLocks noGrp="1"/>
          </p:cNvSpPr>
          <p:nvPr>
            <p:ph sz="half" idx="2"/>
          </p:nvPr>
        </p:nvSpPr>
        <p:spPr/>
        <p:txBody>
          <a:bodyPr>
            <a:noAutofit/>
          </a:bodyPr>
          <a:lstStyle/>
          <a:p>
            <a:pPr marL="342900" indent="-342900" algn="l">
              <a:buFont typeface="Arial" panose="020B0604020202020204" pitchFamily="34" charset="0"/>
              <a:buChar char="•"/>
            </a:pPr>
            <a:r>
              <a:rPr lang="en-US" sz="2400" dirty="0"/>
              <a:t>Western PA</a:t>
            </a:r>
          </a:p>
        </p:txBody>
      </p:sp>
      <p:sp>
        <p:nvSpPr>
          <p:cNvPr id="3" name="Text Placeholder 2">
            <a:extLst>
              <a:ext uri="{FF2B5EF4-FFF2-40B4-BE49-F238E27FC236}">
                <a16:creationId xmlns:a16="http://schemas.microsoft.com/office/drawing/2014/main" id="{7CA698AA-574A-3F7A-5524-16A58842908E}"/>
              </a:ext>
            </a:extLst>
          </p:cNvPr>
          <p:cNvSpPr>
            <a:spLocks noGrp="1"/>
          </p:cNvSpPr>
          <p:nvPr>
            <p:ph type="body" sz="quarter" idx="3"/>
          </p:nvPr>
        </p:nvSpPr>
        <p:spPr/>
        <p:txBody>
          <a:bodyPr/>
          <a:lstStyle/>
          <a:p>
            <a:endParaRPr lang="en-US"/>
          </a:p>
        </p:txBody>
      </p:sp>
      <p:sp>
        <p:nvSpPr>
          <p:cNvPr id="23" name="Content Placeholder 22">
            <a:extLst>
              <a:ext uri="{FF2B5EF4-FFF2-40B4-BE49-F238E27FC236}">
                <a16:creationId xmlns:a16="http://schemas.microsoft.com/office/drawing/2014/main" id="{DBFD6918-9709-D117-7CBF-B32D1749E030}"/>
              </a:ext>
            </a:extLst>
          </p:cNvPr>
          <p:cNvSpPr>
            <a:spLocks noGrp="1"/>
          </p:cNvSpPr>
          <p:nvPr>
            <p:ph sz="quarter" idx="4"/>
          </p:nvPr>
        </p:nvSpPr>
        <p:spPr/>
        <p:txBody>
          <a:bodyPr>
            <a:normAutofit/>
          </a:bodyPr>
          <a:lstStyle/>
          <a:p>
            <a:r>
              <a:rPr lang="en-US" sz="2400" dirty="0"/>
              <a:t>Erie</a:t>
            </a:r>
          </a:p>
          <a:p>
            <a:r>
              <a:rPr lang="en-US" sz="2400" dirty="0"/>
              <a:t>Johnstown</a:t>
            </a:r>
          </a:p>
          <a:p>
            <a:r>
              <a:rPr lang="en-US" sz="2400" dirty="0"/>
              <a:t>Pittsburgh</a:t>
            </a:r>
          </a:p>
        </p:txBody>
      </p:sp>
      <p:sp>
        <p:nvSpPr>
          <p:cNvPr id="5" name="Text Placeholder 4">
            <a:extLst>
              <a:ext uri="{FF2B5EF4-FFF2-40B4-BE49-F238E27FC236}">
                <a16:creationId xmlns:a16="http://schemas.microsoft.com/office/drawing/2014/main" id="{499CAE44-B8E8-FD86-BDD0-66E321D31274}"/>
              </a:ext>
            </a:extLst>
          </p:cNvPr>
          <p:cNvSpPr>
            <a:spLocks noGrp="1"/>
          </p:cNvSpPr>
          <p:nvPr>
            <p:ph type="body" sz="quarter" idx="16"/>
          </p:nvPr>
        </p:nvSpPr>
        <p:spPr>
          <a:xfrm>
            <a:off x="6781799" y="6011433"/>
            <a:ext cx="4570412" cy="178230"/>
          </a:xfrm>
        </p:spPr>
        <p:txBody>
          <a:bodyPr/>
          <a:lstStyle/>
          <a:p>
            <a:r>
              <a:rPr lang="en-US" dirty="0"/>
              <a:t>Western District divided into three sections.</a:t>
            </a:r>
          </a:p>
        </p:txBody>
      </p:sp>
      <p:pic>
        <p:nvPicPr>
          <p:cNvPr id="8" name="Content Placeholder 7" descr="Map of the Western District subdivided into three sections. Pittsburgh is the largest in southwestern PA. The Erie section is in the far north and the Johnstown section is in the center of the state.">
            <a:extLst>
              <a:ext uri="{FF2B5EF4-FFF2-40B4-BE49-F238E27FC236}">
                <a16:creationId xmlns:a16="http://schemas.microsoft.com/office/drawing/2014/main" id="{0359562E-3DD7-4B6B-D498-2F63C923A9CE}"/>
              </a:ext>
            </a:extLst>
          </p:cNvPr>
          <p:cNvPicPr>
            <a:picLocks noGrp="1" noChangeAspect="1"/>
          </p:cNvPicPr>
          <p:nvPr>
            <p:ph sz="quarter" idx="13"/>
          </p:nvPr>
        </p:nvPicPr>
        <p:blipFill>
          <a:blip r:embed="rId2"/>
          <a:stretch>
            <a:fillRect/>
          </a:stretch>
        </p:blipFill>
        <p:spPr>
          <a:xfrm>
            <a:off x="6836099" y="1579360"/>
            <a:ext cx="5098469" cy="2930856"/>
          </a:xfrm>
        </p:spPr>
      </p:pic>
    </p:spTree>
    <p:extLst>
      <p:ext uri="{BB962C8B-B14F-4D97-AF65-F5344CB8AC3E}">
        <p14:creationId xmlns:p14="http://schemas.microsoft.com/office/powerpoint/2010/main" val="54919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15035"/>
          </a:xfrm>
        </p:spPr>
        <p:txBody>
          <a:bodyPr/>
          <a:lstStyle/>
          <a:p>
            <a:r>
              <a:rPr lang="en-US" dirty="0"/>
              <a:t>Erie (Western Pennsylvania)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900238"/>
            <a:ext cx="4953000"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200" y="2733675"/>
            <a:ext cx="4953000" cy="3905250"/>
          </a:xfrm>
        </p:spPr>
        <p:txBody>
          <a:bodyPr numCol="2" spcCol="91440">
            <a:normAutofit/>
          </a:bodyPr>
          <a:lstStyle/>
          <a:p>
            <a:r>
              <a:rPr lang="en-US" dirty="0"/>
              <a:t>Crawford</a:t>
            </a:r>
          </a:p>
          <a:p>
            <a:r>
              <a:rPr lang="en-US" dirty="0"/>
              <a:t>Elk</a:t>
            </a:r>
          </a:p>
          <a:p>
            <a:r>
              <a:rPr lang="en-US" dirty="0"/>
              <a:t>Erie</a:t>
            </a:r>
          </a:p>
          <a:p>
            <a:r>
              <a:rPr lang="en-US" dirty="0"/>
              <a:t>Forest</a:t>
            </a:r>
          </a:p>
          <a:p>
            <a:r>
              <a:rPr lang="en-US" dirty="0"/>
              <a:t>McKean</a:t>
            </a:r>
          </a:p>
          <a:p>
            <a:r>
              <a:rPr lang="en-US" dirty="0"/>
              <a:t>Venango</a:t>
            </a:r>
          </a:p>
          <a:p>
            <a:r>
              <a:rPr lang="en-US" dirty="0"/>
              <a:t>Warren</a:t>
            </a:r>
          </a:p>
        </p:txBody>
      </p:sp>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5965469" y="6149049"/>
            <a:ext cx="5425440" cy="269684"/>
          </a:xfrm>
        </p:spPr>
        <p:txBody>
          <a:bodyPr/>
          <a:lstStyle/>
          <a:p>
            <a:r>
              <a:rPr lang="en-US" b="1" i="0" dirty="0">
                <a:solidFill>
                  <a:srgbClr val="1B1B1B"/>
                </a:solidFill>
                <a:effectLst/>
                <a:latin typeface="-apple-system"/>
              </a:rPr>
              <a:t>Photo: Erie Courthouse and Federal Building</a:t>
            </a:r>
          </a:p>
        </p:txBody>
      </p:sp>
      <p:pic>
        <p:nvPicPr>
          <p:cNvPr id="9" name="Content Placeholder 8" descr="A brick office building and a white stone building joined with a central area filled with glass windows. ">
            <a:extLst>
              <a:ext uri="{FF2B5EF4-FFF2-40B4-BE49-F238E27FC236}">
                <a16:creationId xmlns:a16="http://schemas.microsoft.com/office/drawing/2014/main" id="{3FD0AD7D-3FE9-849B-288A-2B380704EC16}"/>
              </a:ext>
            </a:extLst>
          </p:cNvPr>
          <p:cNvPicPr>
            <a:picLocks noGrp="1" noChangeAspect="1"/>
          </p:cNvPicPr>
          <p:nvPr>
            <p:ph sz="quarter" idx="15"/>
          </p:nvPr>
        </p:nvPicPr>
        <p:blipFill>
          <a:blip r:embed="rId3"/>
          <a:stretch>
            <a:fillRect/>
          </a:stretch>
        </p:blipFill>
        <p:spPr>
          <a:xfrm>
            <a:off x="5965469" y="1906573"/>
            <a:ext cx="3697515" cy="4167233"/>
          </a:xfrm>
          <a:ln>
            <a:solidFill>
              <a:schemeClr val="tx1"/>
            </a:solidFill>
          </a:ln>
        </p:spPr>
      </p:pic>
    </p:spTree>
    <p:extLst>
      <p:ext uri="{BB962C8B-B14F-4D97-AF65-F5344CB8AC3E}">
        <p14:creationId xmlns:p14="http://schemas.microsoft.com/office/powerpoint/2010/main" val="63581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15035"/>
          </a:xfrm>
        </p:spPr>
        <p:txBody>
          <a:bodyPr/>
          <a:lstStyle/>
          <a:p>
            <a:r>
              <a:rPr lang="en-US" dirty="0"/>
              <a:t>Johnstown (Western Pennsylvania)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900238"/>
            <a:ext cx="3796862"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200" y="2733675"/>
            <a:ext cx="4953000" cy="3905250"/>
          </a:xfrm>
        </p:spPr>
        <p:txBody>
          <a:bodyPr numCol="2" spcCol="91440">
            <a:normAutofit/>
          </a:bodyPr>
          <a:lstStyle/>
          <a:p>
            <a:r>
              <a:rPr lang="en-US" dirty="0"/>
              <a:t>Bedford</a:t>
            </a:r>
          </a:p>
          <a:p>
            <a:r>
              <a:rPr lang="en-US" dirty="0"/>
              <a:t>Blair</a:t>
            </a:r>
          </a:p>
          <a:p>
            <a:r>
              <a:rPr lang="en-US" dirty="0"/>
              <a:t>Cambria</a:t>
            </a:r>
          </a:p>
          <a:p>
            <a:r>
              <a:rPr lang="en-US" dirty="0"/>
              <a:t>Clearfield</a:t>
            </a:r>
          </a:p>
          <a:p>
            <a:r>
              <a:rPr lang="en-US" dirty="0"/>
              <a:t>Somerset</a:t>
            </a:r>
          </a:p>
        </p:txBody>
      </p:sp>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4723617" y="5135671"/>
            <a:ext cx="5425440" cy="269684"/>
          </a:xfrm>
        </p:spPr>
        <p:txBody>
          <a:bodyPr/>
          <a:lstStyle/>
          <a:p>
            <a:r>
              <a:rPr lang="en-US" b="1" i="0" dirty="0">
                <a:solidFill>
                  <a:srgbClr val="1B1B1B"/>
                </a:solidFill>
                <a:effectLst/>
                <a:latin typeface="-apple-system"/>
              </a:rPr>
              <a:t>Photo: Johnstown </a:t>
            </a:r>
            <a:r>
              <a:rPr lang="en-US" dirty="0">
                <a:solidFill>
                  <a:srgbClr val="1B1B1B"/>
                </a:solidFill>
                <a:latin typeface="-apple-system"/>
              </a:rPr>
              <a:t>U.S. </a:t>
            </a:r>
            <a:r>
              <a:rPr lang="en-US" b="1" i="0" dirty="0">
                <a:solidFill>
                  <a:srgbClr val="1B1B1B"/>
                </a:solidFill>
                <a:effectLst/>
                <a:latin typeface="-apple-system"/>
              </a:rPr>
              <a:t>Courthouse</a:t>
            </a:r>
          </a:p>
        </p:txBody>
      </p:sp>
      <p:pic>
        <p:nvPicPr>
          <p:cNvPr id="8" name="Content Placeholder 7" descr="A large rectangular red brick building with minimal decoration.">
            <a:extLst>
              <a:ext uri="{FF2B5EF4-FFF2-40B4-BE49-F238E27FC236}">
                <a16:creationId xmlns:a16="http://schemas.microsoft.com/office/drawing/2014/main" id="{DAEFD001-78FA-10D1-7EF9-6A494390D7A3}"/>
              </a:ext>
            </a:extLst>
          </p:cNvPr>
          <p:cNvPicPr>
            <a:picLocks noGrp="1" noChangeAspect="1"/>
          </p:cNvPicPr>
          <p:nvPr>
            <p:ph sz="quarter" idx="15"/>
          </p:nvPr>
        </p:nvPicPr>
        <p:blipFill rotWithShape="1">
          <a:blip r:embed="rId3"/>
          <a:srcRect l="6369" t="5737"/>
          <a:stretch/>
        </p:blipFill>
        <p:spPr>
          <a:xfrm>
            <a:off x="4723617" y="1900238"/>
            <a:ext cx="7077045" cy="3113196"/>
          </a:xfrm>
          <a:ln>
            <a:solidFill>
              <a:schemeClr val="tx1"/>
            </a:solidFill>
          </a:ln>
        </p:spPr>
      </p:pic>
    </p:spTree>
    <p:extLst>
      <p:ext uri="{BB962C8B-B14F-4D97-AF65-F5344CB8AC3E}">
        <p14:creationId xmlns:p14="http://schemas.microsoft.com/office/powerpoint/2010/main" val="210011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41D-1BD9-FBAF-CBF3-45FF8D40DA5C}"/>
              </a:ext>
            </a:extLst>
          </p:cNvPr>
          <p:cNvSpPr>
            <a:spLocks noGrp="1"/>
          </p:cNvSpPr>
          <p:nvPr>
            <p:ph type="title"/>
          </p:nvPr>
        </p:nvSpPr>
        <p:spPr>
          <a:xfrm>
            <a:off x="838200" y="365125"/>
            <a:ext cx="10515600" cy="915035"/>
          </a:xfrm>
        </p:spPr>
        <p:txBody>
          <a:bodyPr/>
          <a:lstStyle/>
          <a:p>
            <a:r>
              <a:rPr lang="en-US" dirty="0"/>
              <a:t>Pittsburgh (Western Pennsylvania)</a:t>
            </a:r>
          </a:p>
        </p:txBody>
      </p:sp>
      <p:sp>
        <p:nvSpPr>
          <p:cNvPr id="3" name="Content Placeholder 2">
            <a:extLst>
              <a:ext uri="{FF2B5EF4-FFF2-40B4-BE49-F238E27FC236}">
                <a16:creationId xmlns:a16="http://schemas.microsoft.com/office/drawing/2014/main" id="{62A88049-571A-59A4-4ED2-6418199CB03B}"/>
              </a:ext>
            </a:extLst>
          </p:cNvPr>
          <p:cNvSpPr>
            <a:spLocks noGrp="1"/>
          </p:cNvSpPr>
          <p:nvPr>
            <p:ph sz="quarter" idx="13"/>
          </p:nvPr>
        </p:nvSpPr>
        <p:spPr>
          <a:xfrm>
            <a:off x="838200" y="1900238"/>
            <a:ext cx="5940972" cy="711200"/>
          </a:xfrm>
        </p:spPr>
        <p:txBody>
          <a:bodyPr/>
          <a:lstStyle/>
          <a:p>
            <a:r>
              <a:rPr lang="en-US" dirty="0"/>
              <a:t>Counties</a:t>
            </a:r>
          </a:p>
        </p:txBody>
      </p:sp>
      <p:sp>
        <p:nvSpPr>
          <p:cNvPr id="4" name="Content Placeholder 3">
            <a:extLst>
              <a:ext uri="{FF2B5EF4-FFF2-40B4-BE49-F238E27FC236}">
                <a16:creationId xmlns:a16="http://schemas.microsoft.com/office/drawing/2014/main" id="{15DEDD74-3320-16E2-C97B-39CFC29A15B9}"/>
              </a:ext>
            </a:extLst>
          </p:cNvPr>
          <p:cNvSpPr>
            <a:spLocks noGrp="1"/>
          </p:cNvSpPr>
          <p:nvPr>
            <p:ph sz="quarter" idx="14"/>
          </p:nvPr>
        </p:nvSpPr>
        <p:spPr>
          <a:xfrm>
            <a:off x="838199" y="2733675"/>
            <a:ext cx="5940971" cy="3905250"/>
          </a:xfrm>
        </p:spPr>
        <p:txBody>
          <a:bodyPr numCol="2" spcCol="91440">
            <a:normAutofit/>
          </a:bodyPr>
          <a:lstStyle/>
          <a:p>
            <a:r>
              <a:rPr lang="en-US" dirty="0"/>
              <a:t>Allegheny</a:t>
            </a:r>
          </a:p>
          <a:p>
            <a:r>
              <a:rPr lang="en-US" dirty="0"/>
              <a:t>Armstrong</a:t>
            </a:r>
          </a:p>
          <a:p>
            <a:r>
              <a:rPr lang="en-US" dirty="0"/>
              <a:t>Beaver</a:t>
            </a:r>
          </a:p>
          <a:p>
            <a:r>
              <a:rPr lang="en-US" dirty="0"/>
              <a:t>Butler</a:t>
            </a:r>
          </a:p>
          <a:p>
            <a:r>
              <a:rPr lang="en-US" dirty="0"/>
              <a:t>Clarion</a:t>
            </a:r>
          </a:p>
          <a:p>
            <a:r>
              <a:rPr lang="en-US" dirty="0"/>
              <a:t>Fayette</a:t>
            </a:r>
          </a:p>
          <a:p>
            <a:r>
              <a:rPr lang="en-US" dirty="0"/>
              <a:t>Greene</a:t>
            </a:r>
          </a:p>
          <a:p>
            <a:r>
              <a:rPr lang="en-US" dirty="0"/>
              <a:t>Indiana</a:t>
            </a:r>
          </a:p>
          <a:p>
            <a:r>
              <a:rPr lang="en-US" dirty="0"/>
              <a:t>Jefferson</a:t>
            </a:r>
          </a:p>
          <a:p>
            <a:r>
              <a:rPr lang="en-US" dirty="0"/>
              <a:t>Lawrence</a:t>
            </a:r>
          </a:p>
          <a:p>
            <a:r>
              <a:rPr lang="en-US" dirty="0"/>
              <a:t>Mercer</a:t>
            </a:r>
          </a:p>
          <a:p>
            <a:r>
              <a:rPr lang="en-US" dirty="0"/>
              <a:t>Washington</a:t>
            </a:r>
          </a:p>
          <a:p>
            <a:r>
              <a:rPr lang="en-US" dirty="0"/>
              <a:t>Westmoreland</a:t>
            </a:r>
          </a:p>
        </p:txBody>
      </p:sp>
      <p:sp>
        <p:nvSpPr>
          <p:cNvPr id="6" name="Text Placeholder 5">
            <a:extLst>
              <a:ext uri="{FF2B5EF4-FFF2-40B4-BE49-F238E27FC236}">
                <a16:creationId xmlns:a16="http://schemas.microsoft.com/office/drawing/2014/main" id="{7962AB7A-EDA1-30F5-5765-0FEEBED9BE61}"/>
              </a:ext>
            </a:extLst>
          </p:cNvPr>
          <p:cNvSpPr>
            <a:spLocks noGrp="1"/>
          </p:cNvSpPr>
          <p:nvPr>
            <p:ph type="body" sz="quarter" idx="16"/>
          </p:nvPr>
        </p:nvSpPr>
        <p:spPr>
          <a:xfrm>
            <a:off x="7817712" y="6048916"/>
            <a:ext cx="4550717" cy="443959"/>
          </a:xfrm>
        </p:spPr>
        <p:txBody>
          <a:bodyPr/>
          <a:lstStyle/>
          <a:p>
            <a:r>
              <a:rPr lang="en-US" b="1" i="0" dirty="0">
                <a:solidFill>
                  <a:srgbClr val="1B1B1B"/>
                </a:solidFill>
                <a:effectLst/>
                <a:latin typeface="-apple-system"/>
              </a:rPr>
              <a:t>Photo: </a:t>
            </a:r>
            <a:r>
              <a:rPr lang="en-US" dirty="0">
                <a:solidFill>
                  <a:srgbClr val="1B1B1B"/>
                </a:solidFill>
                <a:latin typeface="-apple-system"/>
              </a:rPr>
              <a:t>Joseph F. Weis, Jr. U.S. Courthouse in Pittsburgh</a:t>
            </a:r>
            <a:endParaRPr lang="en-US" b="1" i="0" dirty="0">
              <a:solidFill>
                <a:srgbClr val="1B1B1B"/>
              </a:solidFill>
              <a:effectLst/>
              <a:latin typeface="-apple-system"/>
            </a:endParaRPr>
          </a:p>
        </p:txBody>
      </p:sp>
      <p:pic>
        <p:nvPicPr>
          <p:cNvPr id="10" name="Content Placeholder 9" descr="Large white stone rectangular building with arched windows at the bottom.">
            <a:extLst>
              <a:ext uri="{FF2B5EF4-FFF2-40B4-BE49-F238E27FC236}">
                <a16:creationId xmlns:a16="http://schemas.microsoft.com/office/drawing/2014/main" id="{27DCA0D6-5A0B-64D8-134D-C284622F23E9}"/>
              </a:ext>
            </a:extLst>
          </p:cNvPr>
          <p:cNvPicPr>
            <a:picLocks noGrp="1" noChangeAspect="1"/>
          </p:cNvPicPr>
          <p:nvPr>
            <p:ph sz="quarter" idx="15"/>
          </p:nvPr>
        </p:nvPicPr>
        <p:blipFill>
          <a:blip r:embed="rId3"/>
          <a:stretch>
            <a:fillRect/>
          </a:stretch>
        </p:blipFill>
        <p:spPr>
          <a:xfrm>
            <a:off x="7817712" y="1900237"/>
            <a:ext cx="3536088" cy="4106425"/>
          </a:xfrm>
          <a:ln>
            <a:solidFill>
              <a:schemeClr val="tx1"/>
            </a:solidFill>
          </a:ln>
        </p:spPr>
      </p:pic>
    </p:spTree>
    <p:extLst>
      <p:ext uri="{BB962C8B-B14F-4D97-AF65-F5344CB8AC3E}">
        <p14:creationId xmlns:p14="http://schemas.microsoft.com/office/powerpoint/2010/main" val="199160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A64D8D-90E7-0196-9BB4-4A38BE41CC49}"/>
              </a:ext>
            </a:extLst>
          </p:cNvPr>
          <p:cNvSpPr>
            <a:spLocks noGrp="1"/>
          </p:cNvSpPr>
          <p:nvPr>
            <p:ph type="title"/>
          </p:nvPr>
        </p:nvSpPr>
        <p:spPr/>
        <p:txBody>
          <a:bodyPr/>
          <a:lstStyle/>
          <a:p>
            <a:r>
              <a:rPr lang="en-US" dirty="0"/>
              <a:t>Federal Court System Regional Levels</a:t>
            </a:r>
          </a:p>
        </p:txBody>
      </p:sp>
      <p:sp>
        <p:nvSpPr>
          <p:cNvPr id="5" name="Content Placeholder 4">
            <a:extLst>
              <a:ext uri="{FF2B5EF4-FFF2-40B4-BE49-F238E27FC236}">
                <a16:creationId xmlns:a16="http://schemas.microsoft.com/office/drawing/2014/main" id="{9103CC90-D9AF-34DA-B6CB-34AC244E53A9}"/>
              </a:ext>
            </a:extLst>
          </p:cNvPr>
          <p:cNvSpPr>
            <a:spLocks noGrp="1"/>
          </p:cNvSpPr>
          <p:nvPr>
            <p:ph sz="quarter" idx="13"/>
          </p:nvPr>
        </p:nvSpPr>
        <p:spPr>
          <a:xfrm>
            <a:off x="838200" y="1915340"/>
            <a:ext cx="10515600" cy="782002"/>
          </a:xfrm>
          <a:solidFill>
            <a:schemeClr val="bg1">
              <a:lumMod val="95000"/>
            </a:schemeClr>
          </a:solidFill>
          <a:ln>
            <a:solidFill>
              <a:schemeClr val="tx1">
                <a:lumMod val="95000"/>
                <a:lumOff val="5000"/>
              </a:schemeClr>
            </a:solidFill>
          </a:ln>
        </p:spPr>
        <p:txBody>
          <a:bodyPr/>
          <a:lstStyle/>
          <a:p>
            <a:r>
              <a:rPr lang="en-US" dirty="0"/>
              <a:t>U.S. Supreme Court</a:t>
            </a:r>
          </a:p>
        </p:txBody>
      </p:sp>
      <p:sp>
        <p:nvSpPr>
          <p:cNvPr id="11" name="Right Arrow 10">
            <a:extLst>
              <a:ext uri="{FF2B5EF4-FFF2-40B4-BE49-F238E27FC236}">
                <a16:creationId xmlns:a16="http://schemas.microsoft.com/office/drawing/2014/main" id="{79F37CE7-A959-1462-2B07-52DCDCF91ED0}"/>
              </a:ext>
              <a:ext uri="{C183D7F6-B498-43B3-948B-1728B52AA6E4}">
                <adec:decorative xmlns:adec="http://schemas.microsoft.com/office/drawing/2017/decorative" val="1"/>
              </a:ext>
            </a:extLst>
          </p:cNvPr>
          <p:cNvSpPr/>
          <p:nvPr/>
        </p:nvSpPr>
        <p:spPr>
          <a:xfrm rot="5400000">
            <a:off x="5669700" y="2904606"/>
            <a:ext cx="778457" cy="35477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C0DB00C-F3D5-BDB4-2E99-EADB5432F6C9}"/>
              </a:ext>
            </a:extLst>
          </p:cNvPr>
          <p:cNvSpPr>
            <a:spLocks noGrp="1"/>
          </p:cNvSpPr>
          <p:nvPr>
            <p:ph sz="quarter" idx="14"/>
          </p:nvPr>
        </p:nvSpPr>
        <p:spPr>
          <a:xfrm>
            <a:off x="838200" y="3471223"/>
            <a:ext cx="10515600" cy="1079400"/>
          </a:xfrm>
          <a:solidFill>
            <a:schemeClr val="accent6">
              <a:lumMod val="20000"/>
              <a:lumOff val="80000"/>
            </a:schemeClr>
          </a:solidFill>
          <a:ln>
            <a:solidFill>
              <a:schemeClr val="accent6">
                <a:lumMod val="75000"/>
              </a:schemeClr>
            </a:solidFill>
          </a:ln>
        </p:spPr>
        <p:txBody>
          <a:bodyPr>
            <a:normAutofit/>
          </a:bodyPr>
          <a:lstStyle/>
          <a:p>
            <a:r>
              <a:rPr lang="en-US" dirty="0">
                <a:solidFill>
                  <a:schemeClr val="accent6">
                    <a:lumMod val="75000"/>
                  </a:schemeClr>
                </a:solidFill>
              </a:rPr>
              <a:t>U.S. Courts of Appeal </a:t>
            </a:r>
            <a:br>
              <a:rPr lang="en-US" dirty="0">
                <a:solidFill>
                  <a:schemeClr val="accent6">
                    <a:lumMod val="75000"/>
                  </a:schemeClr>
                </a:solidFill>
              </a:rPr>
            </a:br>
            <a:r>
              <a:rPr lang="en-US" sz="2400" dirty="0"/>
              <a:t>(13 Circuits)</a:t>
            </a:r>
          </a:p>
        </p:txBody>
      </p:sp>
      <p:sp>
        <p:nvSpPr>
          <p:cNvPr id="12" name="Right Arrow 11">
            <a:extLst>
              <a:ext uri="{FF2B5EF4-FFF2-40B4-BE49-F238E27FC236}">
                <a16:creationId xmlns:a16="http://schemas.microsoft.com/office/drawing/2014/main" id="{909E2D9D-3D0F-7D89-8C35-F8341091D098}"/>
              </a:ext>
              <a:ext uri="{C183D7F6-B498-43B3-948B-1728B52AA6E4}">
                <adec:decorative xmlns:adec="http://schemas.microsoft.com/office/drawing/2017/decorative" val="1"/>
              </a:ext>
            </a:extLst>
          </p:cNvPr>
          <p:cNvSpPr/>
          <p:nvPr/>
        </p:nvSpPr>
        <p:spPr>
          <a:xfrm rot="5400000">
            <a:off x="5682057" y="4757887"/>
            <a:ext cx="778457" cy="35477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8B452F6-FCE8-762B-6FA7-87A4DE04EC67}"/>
              </a:ext>
            </a:extLst>
          </p:cNvPr>
          <p:cNvSpPr>
            <a:spLocks noGrp="1"/>
          </p:cNvSpPr>
          <p:nvPr>
            <p:ph sz="quarter" idx="15"/>
          </p:nvPr>
        </p:nvSpPr>
        <p:spPr>
          <a:xfrm>
            <a:off x="838200" y="5359634"/>
            <a:ext cx="10515600" cy="1079400"/>
          </a:xfrm>
          <a:solidFill>
            <a:schemeClr val="accent2">
              <a:lumMod val="20000"/>
              <a:lumOff val="80000"/>
            </a:schemeClr>
          </a:solidFill>
          <a:ln>
            <a:solidFill>
              <a:schemeClr val="accent2">
                <a:lumMod val="50000"/>
              </a:schemeClr>
            </a:solidFill>
          </a:ln>
        </p:spPr>
        <p:txBody>
          <a:bodyPr>
            <a:normAutofit/>
          </a:bodyPr>
          <a:lstStyle/>
          <a:p>
            <a:r>
              <a:rPr lang="en-US" dirty="0">
                <a:solidFill>
                  <a:schemeClr val="accent2">
                    <a:lumMod val="50000"/>
                  </a:schemeClr>
                </a:solidFill>
              </a:rPr>
              <a:t>District Courts </a:t>
            </a:r>
            <a:br>
              <a:rPr lang="en-US" dirty="0">
                <a:solidFill>
                  <a:schemeClr val="accent2">
                    <a:lumMod val="50000"/>
                  </a:schemeClr>
                </a:solidFill>
              </a:rPr>
            </a:br>
            <a:r>
              <a:rPr lang="en-US" sz="2400" dirty="0"/>
              <a:t>(94 total, part of Circuits 1-11 + DC)</a:t>
            </a:r>
          </a:p>
        </p:txBody>
      </p:sp>
    </p:spTree>
    <p:extLst>
      <p:ext uri="{BB962C8B-B14F-4D97-AF65-F5344CB8AC3E}">
        <p14:creationId xmlns:p14="http://schemas.microsoft.com/office/powerpoint/2010/main" val="237877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E7E99D-8EAE-7B01-9648-2D24DB6870CF}"/>
              </a:ext>
            </a:extLst>
          </p:cNvPr>
          <p:cNvSpPr>
            <a:spLocks noGrp="1"/>
          </p:cNvSpPr>
          <p:nvPr>
            <p:ph type="title"/>
          </p:nvPr>
        </p:nvSpPr>
        <p:spPr/>
        <p:txBody>
          <a:bodyPr>
            <a:normAutofit fontScale="90000"/>
          </a:bodyPr>
          <a:lstStyle/>
          <a:p>
            <a:r>
              <a:rPr lang="en-US" dirty="0"/>
              <a:t>13 Circuits </a:t>
            </a:r>
            <a:br>
              <a:rPr lang="en-US" dirty="0"/>
            </a:br>
            <a:r>
              <a:rPr lang="en-US" sz="2700" dirty="0"/>
              <a:t>(PA in 3</a:t>
            </a:r>
            <a:r>
              <a:rPr lang="en-US" sz="2700" baseline="30000" dirty="0"/>
              <a:t>rd</a:t>
            </a:r>
            <a:r>
              <a:rPr lang="en-US" sz="2700" dirty="0"/>
              <a:t> Circuit)</a:t>
            </a:r>
          </a:p>
        </p:txBody>
      </p:sp>
      <p:sp>
        <p:nvSpPr>
          <p:cNvPr id="8" name="Text Placeholder 7">
            <a:extLst>
              <a:ext uri="{FF2B5EF4-FFF2-40B4-BE49-F238E27FC236}">
                <a16:creationId xmlns:a16="http://schemas.microsoft.com/office/drawing/2014/main" id="{011261C1-E733-23A6-30EC-B1665C643F7B}"/>
              </a:ext>
            </a:extLst>
          </p:cNvPr>
          <p:cNvSpPr>
            <a:spLocks noGrp="1"/>
          </p:cNvSpPr>
          <p:nvPr>
            <p:ph type="body" idx="1"/>
          </p:nvPr>
        </p:nvSpPr>
        <p:spPr>
          <a:xfrm>
            <a:off x="407298" y="1681163"/>
            <a:ext cx="5425091" cy="823912"/>
          </a:xfrm>
        </p:spPr>
        <p:txBody>
          <a:bodyPr/>
          <a:lstStyle/>
          <a:p>
            <a:r>
              <a:rPr lang="en-US" dirty="0"/>
              <a:t>Circuits 1-7</a:t>
            </a:r>
          </a:p>
        </p:txBody>
      </p:sp>
      <p:sp>
        <p:nvSpPr>
          <p:cNvPr id="9" name="Content Placeholder 8">
            <a:extLst>
              <a:ext uri="{FF2B5EF4-FFF2-40B4-BE49-F238E27FC236}">
                <a16:creationId xmlns:a16="http://schemas.microsoft.com/office/drawing/2014/main" id="{A9C15646-5CAC-2B03-9D5F-4DA6A3565FBC}"/>
              </a:ext>
            </a:extLst>
          </p:cNvPr>
          <p:cNvSpPr>
            <a:spLocks noGrp="1"/>
          </p:cNvSpPr>
          <p:nvPr>
            <p:ph sz="half" idx="2"/>
          </p:nvPr>
        </p:nvSpPr>
        <p:spPr>
          <a:xfrm>
            <a:off x="407298" y="2505075"/>
            <a:ext cx="5425091" cy="3987798"/>
          </a:xfrm>
        </p:spPr>
        <p:txBody>
          <a:bodyPr>
            <a:normAutofit lnSpcReduction="10000"/>
          </a:bodyPr>
          <a:lstStyle/>
          <a:p>
            <a:r>
              <a:rPr lang="en-US" sz="2800" dirty="0"/>
              <a:t>1st Circuit – Boston</a:t>
            </a:r>
          </a:p>
          <a:p>
            <a:r>
              <a:rPr lang="en-US" sz="2800" dirty="0"/>
              <a:t>2nd Circuit – New York</a:t>
            </a:r>
          </a:p>
          <a:p>
            <a:r>
              <a:rPr lang="en-US" sz="2800" b="1" dirty="0">
                <a:solidFill>
                  <a:schemeClr val="accent2">
                    <a:lumMod val="50000"/>
                  </a:schemeClr>
                </a:solidFill>
              </a:rPr>
              <a:t>*3rd Circuit – Philadelphia</a:t>
            </a:r>
          </a:p>
          <a:p>
            <a:r>
              <a:rPr lang="en-US" sz="2800" dirty="0"/>
              <a:t>4th Circuit – Richmond</a:t>
            </a:r>
          </a:p>
          <a:p>
            <a:r>
              <a:rPr lang="en-US" sz="2800" dirty="0"/>
              <a:t>5th Circuit – New Orleans</a:t>
            </a:r>
          </a:p>
          <a:p>
            <a:r>
              <a:rPr lang="en-US" sz="2800" dirty="0"/>
              <a:t>6th Circuit – Cincinnati</a:t>
            </a:r>
          </a:p>
          <a:p>
            <a:r>
              <a:rPr lang="en-US" sz="2800" dirty="0"/>
              <a:t>7th Circuit – Chicago</a:t>
            </a:r>
          </a:p>
          <a:p>
            <a:endParaRPr lang="en-US" sz="2800" dirty="0"/>
          </a:p>
        </p:txBody>
      </p:sp>
      <p:sp>
        <p:nvSpPr>
          <p:cNvPr id="10" name="Text Placeholder 9">
            <a:extLst>
              <a:ext uri="{FF2B5EF4-FFF2-40B4-BE49-F238E27FC236}">
                <a16:creationId xmlns:a16="http://schemas.microsoft.com/office/drawing/2014/main" id="{5533AD2F-217C-8354-94AC-AA3B1A0BBED0}"/>
              </a:ext>
            </a:extLst>
          </p:cNvPr>
          <p:cNvSpPr>
            <a:spLocks noGrp="1"/>
          </p:cNvSpPr>
          <p:nvPr>
            <p:ph type="body" sz="quarter" idx="3"/>
          </p:nvPr>
        </p:nvSpPr>
        <p:spPr>
          <a:xfrm>
            <a:off x="6172200" y="1681163"/>
            <a:ext cx="5612502" cy="823912"/>
          </a:xfrm>
        </p:spPr>
        <p:txBody>
          <a:bodyPr/>
          <a:lstStyle/>
          <a:p>
            <a:r>
              <a:rPr lang="en-US" dirty="0"/>
              <a:t>Circuits 8-11+</a:t>
            </a:r>
          </a:p>
        </p:txBody>
      </p:sp>
      <p:sp>
        <p:nvSpPr>
          <p:cNvPr id="11" name="Content Placeholder 10">
            <a:extLst>
              <a:ext uri="{FF2B5EF4-FFF2-40B4-BE49-F238E27FC236}">
                <a16:creationId xmlns:a16="http://schemas.microsoft.com/office/drawing/2014/main" id="{424E9939-62F6-F630-120F-4B5443E086D5}"/>
              </a:ext>
            </a:extLst>
          </p:cNvPr>
          <p:cNvSpPr>
            <a:spLocks noGrp="1"/>
          </p:cNvSpPr>
          <p:nvPr>
            <p:ph sz="quarter" idx="4"/>
          </p:nvPr>
        </p:nvSpPr>
        <p:spPr>
          <a:xfrm>
            <a:off x="6172200" y="2505074"/>
            <a:ext cx="5612502" cy="3987799"/>
          </a:xfrm>
        </p:spPr>
        <p:txBody>
          <a:bodyPr>
            <a:normAutofit lnSpcReduction="10000"/>
          </a:bodyPr>
          <a:lstStyle/>
          <a:p>
            <a:r>
              <a:rPr lang="en-US" sz="2800" dirty="0"/>
              <a:t>8th Circuit – St. Louis</a:t>
            </a:r>
          </a:p>
          <a:p>
            <a:r>
              <a:rPr lang="en-US" sz="2800" dirty="0"/>
              <a:t>9th Circuit – San Francisco</a:t>
            </a:r>
          </a:p>
          <a:p>
            <a:r>
              <a:rPr lang="en-US" sz="2800" dirty="0"/>
              <a:t>10th Circuit – Denver</a:t>
            </a:r>
          </a:p>
          <a:p>
            <a:r>
              <a:rPr lang="en-US" sz="2800" dirty="0"/>
              <a:t>11th Circuit – Atlanta</a:t>
            </a:r>
          </a:p>
          <a:p>
            <a:r>
              <a:rPr lang="en-US" sz="2800" dirty="0"/>
              <a:t>District of Columbia –</a:t>
            </a:r>
          </a:p>
          <a:p>
            <a:pPr lvl="1"/>
            <a:r>
              <a:rPr lang="en-US" sz="2400" dirty="0"/>
              <a:t>Washington D.C.</a:t>
            </a:r>
          </a:p>
          <a:p>
            <a:r>
              <a:rPr lang="en-US" sz="2800" dirty="0"/>
              <a:t>Federal Circuit (D.C.)</a:t>
            </a:r>
          </a:p>
          <a:p>
            <a:pPr lvl="1"/>
            <a:r>
              <a:rPr lang="en-US" sz="2400" dirty="0"/>
              <a:t>specialty courts in Washington D.C.</a:t>
            </a:r>
          </a:p>
          <a:p>
            <a:endParaRPr lang="en-US" sz="2800" dirty="0"/>
          </a:p>
        </p:txBody>
      </p:sp>
    </p:spTree>
    <p:extLst>
      <p:ext uri="{BB962C8B-B14F-4D97-AF65-F5344CB8AC3E}">
        <p14:creationId xmlns:p14="http://schemas.microsoft.com/office/powerpoint/2010/main" val="38351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9473-B337-06E5-C83D-45A2C1C735A6}"/>
              </a:ext>
            </a:extLst>
          </p:cNvPr>
          <p:cNvSpPr>
            <a:spLocks noGrp="1"/>
          </p:cNvSpPr>
          <p:nvPr>
            <p:ph type="title"/>
          </p:nvPr>
        </p:nvSpPr>
        <p:spPr/>
        <p:txBody>
          <a:bodyPr/>
          <a:lstStyle/>
          <a:p>
            <a:r>
              <a:rPr lang="en-US" dirty="0"/>
              <a:t>3rd Circuit (Philadelphia)</a:t>
            </a:r>
          </a:p>
        </p:txBody>
      </p:sp>
      <p:sp>
        <p:nvSpPr>
          <p:cNvPr id="3" name="Content Placeholder 2">
            <a:extLst>
              <a:ext uri="{FF2B5EF4-FFF2-40B4-BE49-F238E27FC236}">
                <a16:creationId xmlns:a16="http://schemas.microsoft.com/office/drawing/2014/main" id="{CE35507A-7F9C-BF8A-8C5A-93DE8C6DF700}"/>
              </a:ext>
            </a:extLst>
          </p:cNvPr>
          <p:cNvSpPr>
            <a:spLocks noGrp="1"/>
          </p:cNvSpPr>
          <p:nvPr>
            <p:ph sz="quarter" idx="13"/>
          </p:nvPr>
        </p:nvSpPr>
        <p:spPr/>
        <p:txBody>
          <a:bodyPr/>
          <a:lstStyle/>
          <a:p>
            <a:r>
              <a:rPr lang="en-US" dirty="0"/>
              <a:t>Districts</a:t>
            </a:r>
          </a:p>
        </p:txBody>
      </p:sp>
      <p:sp>
        <p:nvSpPr>
          <p:cNvPr id="4" name="Content Placeholder 3">
            <a:extLst>
              <a:ext uri="{FF2B5EF4-FFF2-40B4-BE49-F238E27FC236}">
                <a16:creationId xmlns:a16="http://schemas.microsoft.com/office/drawing/2014/main" id="{52DB7459-856E-647D-05A8-89BC6289A4E8}"/>
              </a:ext>
            </a:extLst>
          </p:cNvPr>
          <p:cNvSpPr>
            <a:spLocks noGrp="1"/>
          </p:cNvSpPr>
          <p:nvPr>
            <p:ph sz="quarter" idx="14"/>
          </p:nvPr>
        </p:nvSpPr>
        <p:spPr/>
        <p:txBody>
          <a:bodyPr/>
          <a:lstStyle/>
          <a:p>
            <a:pPr marL="342900" marR="0" lvl="0" indent="-342900">
              <a:lnSpc>
                <a:spcPct val="107000"/>
              </a:lnSpc>
              <a:spcBef>
                <a:spcPts val="0"/>
              </a:spcBef>
              <a:spcAft>
                <a:spcPts val="0"/>
              </a:spcAft>
              <a:buFont typeface="Symbol" pitchFamily="2" charset="2"/>
              <a:buChar char=""/>
            </a:pPr>
            <a:r>
              <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rPr>
              <a:t>District of Delaware </a:t>
            </a:r>
          </a:p>
          <a:p>
            <a:pPr marL="342900" marR="0" lvl="0" indent="-342900">
              <a:lnSpc>
                <a:spcPct val="107000"/>
              </a:lnSpc>
              <a:spcBef>
                <a:spcPts val="0"/>
              </a:spcBef>
              <a:spcAft>
                <a:spcPts val="0"/>
              </a:spcAft>
              <a:buFont typeface="Symbol" pitchFamily="2" charset="2"/>
              <a:buChar char=""/>
            </a:pPr>
            <a:r>
              <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rPr>
              <a:t>District of New Jersey </a:t>
            </a:r>
          </a:p>
          <a:p>
            <a:pPr marL="342900" marR="0" lvl="0" indent="-342900">
              <a:lnSpc>
                <a:spcPct val="107000"/>
              </a:lnSpc>
              <a:spcBef>
                <a:spcPts val="0"/>
              </a:spcBef>
              <a:spcAft>
                <a:spcPts val="0"/>
              </a:spcAft>
              <a:buFont typeface="Symbol" pitchFamily="2" charset="2"/>
              <a:buChar char=""/>
            </a:pPr>
            <a:r>
              <a:rPr lang="en-US" sz="1800" b="1" dirty="0">
                <a:solidFill>
                  <a:schemeClr val="accent6">
                    <a:lumMod val="75000"/>
                  </a:schemeClr>
                </a:solidFill>
                <a:effectLst/>
                <a:latin typeface="Century Schoolbook" panose="02040604050505020304" pitchFamily="18" charset="0"/>
                <a:ea typeface="Times New Roman" panose="02020603050405020304" pitchFamily="18" charset="0"/>
                <a:cs typeface="Times New Roman" panose="02020603050405020304" pitchFamily="18" charset="0"/>
              </a:rPr>
              <a:t>*Eastern District of Pennsylvania</a:t>
            </a:r>
          </a:p>
          <a:p>
            <a:pPr marL="342900" marR="0" lvl="0" indent="-342900">
              <a:lnSpc>
                <a:spcPct val="107000"/>
              </a:lnSpc>
              <a:spcBef>
                <a:spcPts val="0"/>
              </a:spcBef>
              <a:spcAft>
                <a:spcPts val="0"/>
              </a:spcAft>
              <a:buFont typeface="Symbol" pitchFamily="2" charset="2"/>
              <a:buChar char=""/>
            </a:pPr>
            <a:r>
              <a:rPr lang="en-US" sz="1800" b="1" dirty="0">
                <a:solidFill>
                  <a:schemeClr val="accent6">
                    <a:lumMod val="75000"/>
                  </a:schemeClr>
                </a:solidFill>
                <a:effectLst/>
                <a:latin typeface="Century Schoolbook" panose="02040604050505020304" pitchFamily="18" charset="0"/>
                <a:ea typeface="Times New Roman" panose="02020603050405020304" pitchFamily="18" charset="0"/>
                <a:cs typeface="Times New Roman" panose="02020603050405020304" pitchFamily="18" charset="0"/>
              </a:rPr>
              <a:t>*Middle District of Pennsylvania</a:t>
            </a:r>
          </a:p>
          <a:p>
            <a:pPr marL="342900" marR="0" lvl="0" indent="-342900">
              <a:lnSpc>
                <a:spcPct val="107000"/>
              </a:lnSpc>
              <a:spcBef>
                <a:spcPts val="0"/>
              </a:spcBef>
              <a:spcAft>
                <a:spcPts val="0"/>
              </a:spcAft>
              <a:buFont typeface="Symbol" pitchFamily="2" charset="2"/>
              <a:buChar char=""/>
            </a:pPr>
            <a:r>
              <a:rPr lang="en-US" sz="1800" b="1" dirty="0">
                <a:solidFill>
                  <a:schemeClr val="accent6">
                    <a:lumMod val="75000"/>
                  </a:schemeClr>
                </a:solidFill>
                <a:effectLst/>
                <a:latin typeface="Century Schoolbook" panose="02040604050505020304" pitchFamily="18" charset="0"/>
                <a:ea typeface="Times New Roman" panose="02020603050405020304" pitchFamily="18" charset="0"/>
                <a:cs typeface="Times New Roman" panose="02020603050405020304" pitchFamily="18" charset="0"/>
              </a:rPr>
              <a:t>*Western District of Pennsylvania</a:t>
            </a:r>
          </a:p>
          <a:p>
            <a:pPr marL="342900" marR="0" lvl="0" indent="-342900">
              <a:lnSpc>
                <a:spcPct val="107000"/>
              </a:lnSpc>
              <a:spcBef>
                <a:spcPts val="0"/>
              </a:spcBef>
              <a:spcAft>
                <a:spcPts val="800"/>
              </a:spcAft>
              <a:buFont typeface="Symbol" pitchFamily="2" charset="2"/>
              <a:buChar char=""/>
            </a:pPr>
            <a:r>
              <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rPr>
              <a:t>District of the Virgin Islands </a:t>
            </a:r>
          </a:p>
        </p:txBody>
      </p:sp>
      <p:pic>
        <p:nvPicPr>
          <p:cNvPr id="7" name="Content Placeholder 6" descr="Modern brick courthouse over 10 stories tall.">
            <a:extLst>
              <a:ext uri="{FF2B5EF4-FFF2-40B4-BE49-F238E27FC236}">
                <a16:creationId xmlns:a16="http://schemas.microsoft.com/office/drawing/2014/main" id="{BF45708D-6A76-C223-3A4A-AC13573D57D0}"/>
              </a:ext>
            </a:extLst>
          </p:cNvPr>
          <p:cNvPicPr>
            <a:picLocks noGrp="1" noChangeAspect="1"/>
          </p:cNvPicPr>
          <p:nvPr>
            <p:ph sz="quarter" idx="15"/>
          </p:nvPr>
        </p:nvPicPr>
        <p:blipFill>
          <a:blip r:embed="rId3"/>
          <a:stretch>
            <a:fillRect/>
          </a:stretch>
        </p:blipFill>
        <p:spPr>
          <a:xfrm>
            <a:off x="4781549" y="1900237"/>
            <a:ext cx="5242983" cy="3932237"/>
          </a:xfrm>
          <a:ln>
            <a:solidFill>
              <a:schemeClr val="tx1"/>
            </a:solidFill>
          </a:ln>
        </p:spPr>
      </p:pic>
      <p:sp>
        <p:nvSpPr>
          <p:cNvPr id="8" name="Text Placeholder 7">
            <a:extLst>
              <a:ext uri="{FF2B5EF4-FFF2-40B4-BE49-F238E27FC236}">
                <a16:creationId xmlns:a16="http://schemas.microsoft.com/office/drawing/2014/main" id="{7E216BF4-845A-02B4-13C1-9541B1D065EA}"/>
              </a:ext>
            </a:extLst>
          </p:cNvPr>
          <p:cNvSpPr>
            <a:spLocks noGrp="1"/>
          </p:cNvSpPr>
          <p:nvPr>
            <p:ph type="body" sz="quarter" idx="16"/>
          </p:nvPr>
        </p:nvSpPr>
        <p:spPr>
          <a:xfrm>
            <a:off x="4690110" y="5930900"/>
            <a:ext cx="6572250" cy="222250"/>
          </a:xfrm>
        </p:spPr>
        <p:txBody>
          <a:bodyPr/>
          <a:lstStyle/>
          <a:p>
            <a:r>
              <a:rPr lang="en-US" dirty="0"/>
              <a:t>Photo: James A. Byrne U.S. Courthouse in Philadelphia</a:t>
            </a:r>
          </a:p>
        </p:txBody>
      </p:sp>
    </p:spTree>
    <p:extLst>
      <p:ext uri="{BB962C8B-B14F-4D97-AF65-F5344CB8AC3E}">
        <p14:creationId xmlns:p14="http://schemas.microsoft.com/office/powerpoint/2010/main" val="327754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00EC308F-4660-68A1-83A6-3EBD7733546D}"/>
              </a:ext>
              <a:ext uri="{C183D7F6-B498-43B3-948B-1728B52AA6E4}">
                <adec:decorative xmlns:adec="http://schemas.microsoft.com/office/drawing/2017/decorative" val="1"/>
              </a:ext>
            </a:extLst>
          </p:cNvPr>
          <p:cNvCxnSpPr>
            <a:cxnSpLocks/>
          </p:cNvCxnSpPr>
          <p:nvPr/>
        </p:nvCxnSpPr>
        <p:spPr>
          <a:xfrm>
            <a:off x="7213600" y="2095103"/>
            <a:ext cx="1143000" cy="479188"/>
          </a:xfrm>
          <a:prstGeom prst="line">
            <a:avLst/>
          </a:prstGeom>
          <a:ln w="158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7EED0D-792F-6E2A-4A9A-7D187A38A0C9}"/>
              </a:ext>
              <a:ext uri="{C183D7F6-B498-43B3-948B-1728B52AA6E4}">
                <adec:decorative xmlns:adec="http://schemas.microsoft.com/office/drawing/2017/decorative" val="1"/>
              </a:ext>
            </a:extLst>
          </p:cNvPr>
          <p:cNvCxnSpPr>
            <a:cxnSpLocks/>
          </p:cNvCxnSpPr>
          <p:nvPr/>
        </p:nvCxnSpPr>
        <p:spPr>
          <a:xfrm flipV="1">
            <a:off x="5567680" y="2523808"/>
            <a:ext cx="0" cy="1810385"/>
          </a:xfrm>
          <a:prstGeom prst="line">
            <a:avLst/>
          </a:prstGeom>
          <a:ln w="34925">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431D80B-F42F-1878-B24B-2429B2F9F60A}"/>
              </a:ext>
              <a:ext uri="{C183D7F6-B498-43B3-948B-1728B52AA6E4}">
                <adec:decorative xmlns:adec="http://schemas.microsoft.com/office/drawing/2017/decorative" val="1"/>
              </a:ext>
            </a:extLst>
          </p:cNvPr>
          <p:cNvCxnSpPr>
            <a:stCxn id="9" idx="1"/>
            <a:endCxn id="11" idx="3"/>
          </p:cNvCxnSpPr>
          <p:nvPr/>
        </p:nvCxnSpPr>
        <p:spPr>
          <a:xfrm flipH="1">
            <a:off x="2184400" y="2236629"/>
            <a:ext cx="1706880" cy="236696"/>
          </a:xfrm>
          <a:prstGeom prst="line">
            <a:avLst/>
          </a:prstGeom>
          <a:ln w="158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702E533-3301-DCB0-D323-AC0532A6E5B4}"/>
              </a:ext>
              <a:ext uri="{C183D7F6-B498-43B3-948B-1728B52AA6E4}">
                <adec:decorative xmlns:adec="http://schemas.microsoft.com/office/drawing/2017/decorative" val="1"/>
              </a:ext>
            </a:extLst>
          </p:cNvPr>
          <p:cNvCxnSpPr>
            <a:cxnSpLocks/>
            <a:endCxn id="12" idx="0"/>
          </p:cNvCxnSpPr>
          <p:nvPr/>
        </p:nvCxnSpPr>
        <p:spPr>
          <a:xfrm flipH="1">
            <a:off x="1409700" y="2523808"/>
            <a:ext cx="3187014" cy="1060052"/>
          </a:xfrm>
          <a:prstGeom prst="line">
            <a:avLst/>
          </a:prstGeom>
          <a:ln w="158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C53FF24-5B2D-0763-3156-9E055F197B74}"/>
              </a:ext>
              <a:ext uri="{C183D7F6-B498-43B3-948B-1728B52AA6E4}">
                <adec:decorative xmlns:adec="http://schemas.microsoft.com/office/drawing/2017/decorative" val="1"/>
              </a:ext>
            </a:extLst>
          </p:cNvPr>
          <p:cNvCxnSpPr>
            <a:cxnSpLocks/>
            <a:endCxn id="9" idx="2"/>
          </p:cNvCxnSpPr>
          <p:nvPr/>
        </p:nvCxnSpPr>
        <p:spPr>
          <a:xfrm flipH="1" flipV="1">
            <a:off x="5552440" y="2523808"/>
            <a:ext cx="3257928" cy="1810385"/>
          </a:xfrm>
          <a:prstGeom prst="line">
            <a:avLst/>
          </a:prstGeom>
          <a:ln w="34925">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674D057-F5EE-9B61-2B77-53E99821B7CE}"/>
              </a:ext>
              <a:ext uri="{C183D7F6-B498-43B3-948B-1728B52AA6E4}">
                <adec:decorative xmlns:adec="http://schemas.microsoft.com/office/drawing/2017/decorative" val="1"/>
              </a:ext>
            </a:extLst>
          </p:cNvPr>
          <p:cNvCxnSpPr>
            <a:cxnSpLocks/>
            <a:stCxn id="14" idx="0"/>
          </p:cNvCxnSpPr>
          <p:nvPr/>
        </p:nvCxnSpPr>
        <p:spPr>
          <a:xfrm flipV="1">
            <a:off x="3782060" y="2473325"/>
            <a:ext cx="1823720" cy="1861872"/>
          </a:xfrm>
          <a:prstGeom prst="line">
            <a:avLst/>
          </a:prstGeom>
          <a:ln w="34925">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7" name="Title 6">
            <a:extLst>
              <a:ext uri="{FF2B5EF4-FFF2-40B4-BE49-F238E27FC236}">
                <a16:creationId xmlns:a16="http://schemas.microsoft.com/office/drawing/2014/main" id="{2420A5A0-5CB1-CA9A-09C2-66FBAC751BFF}"/>
              </a:ext>
            </a:extLst>
          </p:cNvPr>
          <p:cNvSpPr>
            <a:spLocks noGrp="1"/>
          </p:cNvSpPr>
          <p:nvPr>
            <p:ph type="title"/>
          </p:nvPr>
        </p:nvSpPr>
        <p:spPr/>
        <p:txBody>
          <a:bodyPr/>
          <a:lstStyle/>
          <a:p>
            <a:r>
              <a:rPr lang="en-US" dirty="0"/>
              <a:t>Duty Stations in the 3rd Circuit</a:t>
            </a:r>
          </a:p>
        </p:txBody>
      </p:sp>
      <p:sp>
        <p:nvSpPr>
          <p:cNvPr id="8" name="Content Placeholder 7">
            <a:extLst>
              <a:ext uri="{FF2B5EF4-FFF2-40B4-BE49-F238E27FC236}">
                <a16:creationId xmlns:a16="http://schemas.microsoft.com/office/drawing/2014/main" id="{6FBA641E-2051-9B4A-FC1C-4006667EB3CB}"/>
              </a:ext>
            </a:extLst>
          </p:cNvPr>
          <p:cNvSpPr>
            <a:spLocks noGrp="1"/>
          </p:cNvSpPr>
          <p:nvPr>
            <p:ph sz="quarter" idx="13"/>
          </p:nvPr>
        </p:nvSpPr>
        <p:spPr>
          <a:xfrm>
            <a:off x="3891280" y="1547811"/>
            <a:ext cx="3322320" cy="401638"/>
          </a:xfrm>
        </p:spPr>
        <p:txBody>
          <a:bodyPr>
            <a:normAutofit lnSpcReduction="10000"/>
          </a:bodyPr>
          <a:lstStyle/>
          <a:p>
            <a:r>
              <a:rPr lang="en-US" dirty="0"/>
              <a:t>3rd Circuit</a:t>
            </a:r>
          </a:p>
        </p:txBody>
      </p:sp>
      <p:sp>
        <p:nvSpPr>
          <p:cNvPr id="9" name="Content Placeholder 8">
            <a:extLst>
              <a:ext uri="{FF2B5EF4-FFF2-40B4-BE49-F238E27FC236}">
                <a16:creationId xmlns:a16="http://schemas.microsoft.com/office/drawing/2014/main" id="{B290C9E3-B1CE-F8C2-AEB4-7B1F21A0536D}"/>
              </a:ext>
            </a:extLst>
          </p:cNvPr>
          <p:cNvSpPr>
            <a:spLocks noGrp="1"/>
          </p:cNvSpPr>
          <p:nvPr>
            <p:ph sz="quarter" idx="14"/>
          </p:nvPr>
        </p:nvSpPr>
        <p:spPr>
          <a:xfrm>
            <a:off x="3891280" y="1949449"/>
            <a:ext cx="3322320" cy="574359"/>
          </a:xfrm>
          <a:solidFill>
            <a:schemeClr val="bg1"/>
          </a:solidFill>
        </p:spPr>
        <p:txBody>
          <a:bodyPr/>
          <a:lstStyle/>
          <a:p>
            <a:pPr marL="0" indent="0">
              <a:buNone/>
            </a:pPr>
            <a:r>
              <a:rPr lang="en-US" dirty="0"/>
              <a:t>Philadelphia</a:t>
            </a:r>
          </a:p>
        </p:txBody>
      </p:sp>
      <p:sp>
        <p:nvSpPr>
          <p:cNvPr id="10" name="Content Placeholder 9">
            <a:extLst>
              <a:ext uri="{FF2B5EF4-FFF2-40B4-BE49-F238E27FC236}">
                <a16:creationId xmlns:a16="http://schemas.microsoft.com/office/drawing/2014/main" id="{7492D512-B5FB-2513-0D0E-DD6A26C96F70}"/>
              </a:ext>
            </a:extLst>
          </p:cNvPr>
          <p:cNvSpPr>
            <a:spLocks noGrp="1"/>
          </p:cNvSpPr>
          <p:nvPr>
            <p:ph sz="quarter" idx="15"/>
          </p:nvPr>
        </p:nvSpPr>
        <p:spPr>
          <a:xfrm>
            <a:off x="360680" y="1865274"/>
            <a:ext cx="1823720" cy="401639"/>
          </a:xfrm>
        </p:spPr>
        <p:txBody>
          <a:bodyPr>
            <a:normAutofit lnSpcReduction="10000"/>
          </a:bodyPr>
          <a:lstStyle/>
          <a:p>
            <a:r>
              <a:rPr lang="en-US" dirty="0"/>
              <a:t>Delaware</a:t>
            </a:r>
          </a:p>
        </p:txBody>
      </p:sp>
      <p:sp>
        <p:nvSpPr>
          <p:cNvPr id="11" name="Content Placeholder 10">
            <a:extLst>
              <a:ext uri="{FF2B5EF4-FFF2-40B4-BE49-F238E27FC236}">
                <a16:creationId xmlns:a16="http://schemas.microsoft.com/office/drawing/2014/main" id="{B037F71D-355E-C228-0686-247871F8CBEE}"/>
              </a:ext>
            </a:extLst>
          </p:cNvPr>
          <p:cNvSpPr>
            <a:spLocks noGrp="1"/>
          </p:cNvSpPr>
          <p:nvPr>
            <p:ph sz="quarter" idx="16"/>
          </p:nvPr>
        </p:nvSpPr>
        <p:spPr>
          <a:xfrm>
            <a:off x="360680" y="2272505"/>
            <a:ext cx="1823720" cy="401639"/>
          </a:xfrm>
        </p:spPr>
        <p:txBody>
          <a:bodyPr/>
          <a:lstStyle/>
          <a:p>
            <a:r>
              <a:rPr lang="en-US" dirty="0"/>
              <a:t>Wilmington</a:t>
            </a:r>
          </a:p>
        </p:txBody>
      </p:sp>
      <p:sp>
        <p:nvSpPr>
          <p:cNvPr id="12" name="Content Placeholder 11">
            <a:extLst>
              <a:ext uri="{FF2B5EF4-FFF2-40B4-BE49-F238E27FC236}">
                <a16:creationId xmlns:a16="http://schemas.microsoft.com/office/drawing/2014/main" id="{C4C04FA9-3CC5-C203-EBDE-857B01B0AA55}"/>
              </a:ext>
            </a:extLst>
          </p:cNvPr>
          <p:cNvSpPr>
            <a:spLocks noGrp="1"/>
          </p:cNvSpPr>
          <p:nvPr>
            <p:ph sz="quarter" idx="17"/>
          </p:nvPr>
        </p:nvSpPr>
        <p:spPr>
          <a:xfrm>
            <a:off x="386079" y="3583860"/>
            <a:ext cx="2047241" cy="401638"/>
          </a:xfrm>
        </p:spPr>
        <p:txBody>
          <a:bodyPr>
            <a:normAutofit lnSpcReduction="10000"/>
          </a:bodyPr>
          <a:lstStyle/>
          <a:p>
            <a:r>
              <a:rPr lang="en-US" dirty="0"/>
              <a:t>New Jersey</a:t>
            </a:r>
          </a:p>
        </p:txBody>
      </p:sp>
      <p:sp>
        <p:nvSpPr>
          <p:cNvPr id="13" name="Content Placeholder 12">
            <a:extLst>
              <a:ext uri="{FF2B5EF4-FFF2-40B4-BE49-F238E27FC236}">
                <a16:creationId xmlns:a16="http://schemas.microsoft.com/office/drawing/2014/main" id="{726450B5-3A0C-7FD0-FFDE-C9170BF8C0A1}"/>
              </a:ext>
            </a:extLst>
          </p:cNvPr>
          <p:cNvSpPr>
            <a:spLocks noGrp="1"/>
          </p:cNvSpPr>
          <p:nvPr>
            <p:ph sz="quarter" idx="18"/>
          </p:nvPr>
        </p:nvSpPr>
        <p:spPr>
          <a:xfrm>
            <a:off x="386080" y="4009073"/>
            <a:ext cx="2037080" cy="1366116"/>
          </a:xfrm>
        </p:spPr>
        <p:txBody>
          <a:bodyPr/>
          <a:lstStyle/>
          <a:p>
            <a:r>
              <a:rPr lang="en-US" dirty="0"/>
              <a:t>Camden</a:t>
            </a:r>
          </a:p>
          <a:p>
            <a:r>
              <a:rPr lang="en-US" dirty="0"/>
              <a:t>Newark</a:t>
            </a:r>
          </a:p>
          <a:p>
            <a:r>
              <a:rPr lang="en-US" dirty="0"/>
              <a:t>Trenton</a:t>
            </a:r>
          </a:p>
        </p:txBody>
      </p:sp>
      <p:sp>
        <p:nvSpPr>
          <p:cNvPr id="14" name="Content Placeholder 13">
            <a:extLst>
              <a:ext uri="{FF2B5EF4-FFF2-40B4-BE49-F238E27FC236}">
                <a16:creationId xmlns:a16="http://schemas.microsoft.com/office/drawing/2014/main" id="{4257B523-03D5-6970-FAC8-2B835F5D64B7}"/>
              </a:ext>
            </a:extLst>
          </p:cNvPr>
          <p:cNvSpPr>
            <a:spLocks noGrp="1"/>
          </p:cNvSpPr>
          <p:nvPr>
            <p:ph sz="quarter" idx="19"/>
          </p:nvPr>
        </p:nvSpPr>
        <p:spPr>
          <a:xfrm>
            <a:off x="2763520" y="4335197"/>
            <a:ext cx="2037080" cy="401638"/>
          </a:xfrm>
        </p:spPr>
        <p:txBody>
          <a:bodyPr>
            <a:normAutofit lnSpcReduction="10000"/>
          </a:bodyPr>
          <a:lstStyle/>
          <a:p>
            <a:r>
              <a:rPr lang="en-US" dirty="0"/>
              <a:t>Eastern PA</a:t>
            </a:r>
          </a:p>
        </p:txBody>
      </p:sp>
      <p:sp>
        <p:nvSpPr>
          <p:cNvPr id="15" name="Content Placeholder 14">
            <a:extLst>
              <a:ext uri="{FF2B5EF4-FFF2-40B4-BE49-F238E27FC236}">
                <a16:creationId xmlns:a16="http://schemas.microsoft.com/office/drawing/2014/main" id="{B1F0842E-C2F9-FB89-256A-226E11AE2AB8}"/>
              </a:ext>
            </a:extLst>
          </p:cNvPr>
          <p:cNvSpPr>
            <a:spLocks noGrp="1"/>
          </p:cNvSpPr>
          <p:nvPr>
            <p:ph sz="quarter" idx="20"/>
          </p:nvPr>
        </p:nvSpPr>
        <p:spPr>
          <a:xfrm>
            <a:off x="2763520" y="4729692"/>
            <a:ext cx="2037080" cy="1763183"/>
          </a:xfrm>
        </p:spPr>
        <p:txBody>
          <a:bodyPr/>
          <a:lstStyle/>
          <a:p>
            <a:r>
              <a:rPr lang="en-US" dirty="0"/>
              <a:t>Allentown</a:t>
            </a:r>
          </a:p>
          <a:p>
            <a:r>
              <a:rPr lang="en-US" dirty="0"/>
              <a:t>Easton</a:t>
            </a:r>
          </a:p>
          <a:p>
            <a:r>
              <a:rPr lang="en-US" dirty="0"/>
              <a:t>Philadelphia</a:t>
            </a:r>
          </a:p>
          <a:p>
            <a:r>
              <a:rPr lang="en-US" dirty="0"/>
              <a:t>Reading</a:t>
            </a:r>
          </a:p>
        </p:txBody>
      </p:sp>
      <p:sp>
        <p:nvSpPr>
          <p:cNvPr id="16" name="Content Placeholder 15">
            <a:extLst>
              <a:ext uri="{FF2B5EF4-FFF2-40B4-BE49-F238E27FC236}">
                <a16:creationId xmlns:a16="http://schemas.microsoft.com/office/drawing/2014/main" id="{EE925189-B77A-BC80-D29D-11F9B4023E2E}"/>
              </a:ext>
            </a:extLst>
          </p:cNvPr>
          <p:cNvSpPr>
            <a:spLocks noGrp="1"/>
          </p:cNvSpPr>
          <p:nvPr>
            <p:ph sz="quarter" idx="21"/>
          </p:nvPr>
        </p:nvSpPr>
        <p:spPr>
          <a:xfrm>
            <a:off x="5179060" y="4317841"/>
            <a:ext cx="2364740" cy="401638"/>
          </a:xfrm>
        </p:spPr>
        <p:txBody>
          <a:bodyPr>
            <a:normAutofit lnSpcReduction="10000"/>
          </a:bodyPr>
          <a:lstStyle/>
          <a:p>
            <a:r>
              <a:rPr lang="en-US" dirty="0"/>
              <a:t>Middle PA</a:t>
            </a:r>
          </a:p>
        </p:txBody>
      </p:sp>
      <p:sp>
        <p:nvSpPr>
          <p:cNvPr id="17" name="Content Placeholder 16">
            <a:extLst>
              <a:ext uri="{FF2B5EF4-FFF2-40B4-BE49-F238E27FC236}">
                <a16:creationId xmlns:a16="http://schemas.microsoft.com/office/drawing/2014/main" id="{41245022-8BE4-17A3-7C3E-B8B9BD7A67BA}"/>
              </a:ext>
            </a:extLst>
          </p:cNvPr>
          <p:cNvSpPr>
            <a:spLocks noGrp="1"/>
          </p:cNvSpPr>
          <p:nvPr>
            <p:ph sz="quarter" idx="22"/>
          </p:nvPr>
        </p:nvSpPr>
        <p:spPr>
          <a:xfrm>
            <a:off x="5179060" y="4719479"/>
            <a:ext cx="2364740" cy="1773396"/>
          </a:xfrm>
        </p:spPr>
        <p:txBody>
          <a:bodyPr/>
          <a:lstStyle/>
          <a:p>
            <a:r>
              <a:rPr lang="en-US" dirty="0"/>
              <a:t>Harrisburg</a:t>
            </a:r>
          </a:p>
          <a:p>
            <a:r>
              <a:rPr lang="en-US" dirty="0"/>
              <a:t>Scranton</a:t>
            </a:r>
          </a:p>
          <a:p>
            <a:r>
              <a:rPr lang="en-US" dirty="0"/>
              <a:t>Wilkes-Barre</a:t>
            </a:r>
          </a:p>
          <a:p>
            <a:r>
              <a:rPr lang="en-US" dirty="0"/>
              <a:t>Williamsport</a:t>
            </a:r>
          </a:p>
        </p:txBody>
      </p:sp>
      <p:sp>
        <p:nvSpPr>
          <p:cNvPr id="18" name="Content Placeholder 17">
            <a:extLst>
              <a:ext uri="{FF2B5EF4-FFF2-40B4-BE49-F238E27FC236}">
                <a16:creationId xmlns:a16="http://schemas.microsoft.com/office/drawing/2014/main" id="{04DF7D1D-AC20-FF4D-61C5-2AD2C9FC0802}"/>
              </a:ext>
            </a:extLst>
          </p:cNvPr>
          <p:cNvSpPr>
            <a:spLocks noGrp="1"/>
          </p:cNvSpPr>
          <p:nvPr>
            <p:ph sz="quarter" idx="23"/>
          </p:nvPr>
        </p:nvSpPr>
        <p:spPr>
          <a:xfrm>
            <a:off x="7861076" y="4272121"/>
            <a:ext cx="2354803" cy="401638"/>
          </a:xfrm>
        </p:spPr>
        <p:txBody>
          <a:bodyPr>
            <a:normAutofit lnSpcReduction="10000"/>
          </a:bodyPr>
          <a:lstStyle/>
          <a:p>
            <a:r>
              <a:rPr lang="en-US" dirty="0"/>
              <a:t>Western PA</a:t>
            </a:r>
          </a:p>
        </p:txBody>
      </p:sp>
      <p:sp>
        <p:nvSpPr>
          <p:cNvPr id="19" name="Content Placeholder 18">
            <a:extLst>
              <a:ext uri="{FF2B5EF4-FFF2-40B4-BE49-F238E27FC236}">
                <a16:creationId xmlns:a16="http://schemas.microsoft.com/office/drawing/2014/main" id="{F8B8EEB6-F243-8DE8-7AA3-7CD8DA4ADB05}"/>
              </a:ext>
            </a:extLst>
          </p:cNvPr>
          <p:cNvSpPr>
            <a:spLocks noGrp="1"/>
          </p:cNvSpPr>
          <p:nvPr>
            <p:ph sz="quarter" idx="24"/>
          </p:nvPr>
        </p:nvSpPr>
        <p:spPr>
          <a:xfrm>
            <a:off x="7853679" y="4681430"/>
            <a:ext cx="2362199" cy="1298415"/>
          </a:xfrm>
        </p:spPr>
        <p:txBody>
          <a:bodyPr/>
          <a:lstStyle/>
          <a:p>
            <a:r>
              <a:rPr lang="en-US" dirty="0"/>
              <a:t>Erie</a:t>
            </a:r>
          </a:p>
          <a:p>
            <a:r>
              <a:rPr lang="en-US" dirty="0"/>
              <a:t>Johnstown</a:t>
            </a:r>
          </a:p>
          <a:p>
            <a:r>
              <a:rPr lang="en-US" dirty="0"/>
              <a:t>Pittsburgh</a:t>
            </a:r>
          </a:p>
        </p:txBody>
      </p:sp>
      <p:sp>
        <p:nvSpPr>
          <p:cNvPr id="22" name="Content Placeholder 21">
            <a:extLst>
              <a:ext uri="{FF2B5EF4-FFF2-40B4-BE49-F238E27FC236}">
                <a16:creationId xmlns:a16="http://schemas.microsoft.com/office/drawing/2014/main" id="{57B301EB-D1C2-ECD2-74EF-BE797242AFD8}"/>
              </a:ext>
            </a:extLst>
          </p:cNvPr>
          <p:cNvSpPr>
            <a:spLocks noGrp="1"/>
          </p:cNvSpPr>
          <p:nvPr>
            <p:ph sz="quarter" idx="27"/>
          </p:nvPr>
        </p:nvSpPr>
        <p:spPr>
          <a:xfrm>
            <a:off x="8356600" y="1871900"/>
            <a:ext cx="3322320" cy="401638"/>
          </a:xfrm>
        </p:spPr>
        <p:txBody>
          <a:bodyPr>
            <a:normAutofit lnSpcReduction="10000"/>
          </a:bodyPr>
          <a:lstStyle/>
          <a:p>
            <a:r>
              <a:rPr lang="en-US" dirty="0"/>
              <a:t>U.S. Virgin Islands</a:t>
            </a:r>
          </a:p>
        </p:txBody>
      </p:sp>
      <p:sp>
        <p:nvSpPr>
          <p:cNvPr id="23" name="Content Placeholder 22">
            <a:extLst>
              <a:ext uri="{FF2B5EF4-FFF2-40B4-BE49-F238E27FC236}">
                <a16:creationId xmlns:a16="http://schemas.microsoft.com/office/drawing/2014/main" id="{1761EB0C-63B0-C4B9-D585-6E225250B124}"/>
              </a:ext>
            </a:extLst>
          </p:cNvPr>
          <p:cNvSpPr>
            <a:spLocks noGrp="1"/>
          </p:cNvSpPr>
          <p:nvPr>
            <p:ph sz="quarter" idx="28"/>
          </p:nvPr>
        </p:nvSpPr>
        <p:spPr>
          <a:xfrm>
            <a:off x="8356600" y="2273538"/>
            <a:ext cx="3322320" cy="1102360"/>
          </a:xfrm>
        </p:spPr>
        <p:txBody>
          <a:bodyPr/>
          <a:lstStyle/>
          <a:p>
            <a:r>
              <a:rPr lang="en-US" dirty="0"/>
              <a:t>St. Thomas/St. John (Charlotte Amalie)</a:t>
            </a:r>
          </a:p>
          <a:p>
            <a:r>
              <a:rPr lang="en-US" dirty="0"/>
              <a:t>St. Croix (Christiansted)</a:t>
            </a:r>
          </a:p>
        </p:txBody>
      </p:sp>
    </p:spTree>
    <p:extLst>
      <p:ext uri="{BB962C8B-B14F-4D97-AF65-F5344CB8AC3E}">
        <p14:creationId xmlns:p14="http://schemas.microsoft.com/office/powerpoint/2010/main" val="192969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E987963-366E-D3AA-CBDD-BCB2B2D9FC3A}"/>
              </a:ext>
            </a:extLst>
          </p:cNvPr>
          <p:cNvSpPr>
            <a:spLocks noGrp="1"/>
          </p:cNvSpPr>
          <p:nvPr>
            <p:ph type="title"/>
          </p:nvPr>
        </p:nvSpPr>
        <p:spPr>
          <a:solidFill>
            <a:schemeClr val="accent6">
              <a:lumMod val="20000"/>
              <a:lumOff val="80000"/>
            </a:schemeClr>
          </a:solidFill>
          <a:ln>
            <a:solidFill>
              <a:schemeClr val="accent6">
                <a:lumMod val="75000"/>
              </a:schemeClr>
            </a:solidFill>
          </a:ln>
        </p:spPr>
        <p:txBody>
          <a:bodyPr/>
          <a:lstStyle/>
          <a:p>
            <a:r>
              <a:rPr lang="en-US" dirty="0">
                <a:solidFill>
                  <a:schemeClr val="accent6">
                    <a:lumMod val="75000"/>
                  </a:schemeClr>
                </a:solidFill>
              </a:rPr>
              <a:t>Pennsylvania Districts</a:t>
            </a:r>
          </a:p>
        </p:txBody>
      </p:sp>
    </p:spTree>
    <p:extLst>
      <p:ext uri="{BB962C8B-B14F-4D97-AF65-F5344CB8AC3E}">
        <p14:creationId xmlns:p14="http://schemas.microsoft.com/office/powerpoint/2010/main" val="162105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3000-8732-1F59-59A4-4E96EC2821B1}"/>
              </a:ext>
            </a:extLst>
          </p:cNvPr>
          <p:cNvSpPr>
            <a:spLocks noGrp="1"/>
          </p:cNvSpPr>
          <p:nvPr>
            <p:ph type="title"/>
          </p:nvPr>
        </p:nvSpPr>
        <p:spPr/>
        <p:txBody>
          <a:bodyPr/>
          <a:lstStyle/>
          <a:p>
            <a:r>
              <a:rPr lang="en-US" dirty="0">
                <a:solidFill>
                  <a:schemeClr val="accent2">
                    <a:lumMod val="75000"/>
                  </a:schemeClr>
                </a:solidFill>
              </a:rPr>
              <a:t>Eastern Pennsylvania</a:t>
            </a:r>
          </a:p>
        </p:txBody>
      </p:sp>
    </p:spTree>
    <p:extLst>
      <p:ext uri="{BB962C8B-B14F-4D97-AF65-F5344CB8AC3E}">
        <p14:creationId xmlns:p14="http://schemas.microsoft.com/office/powerpoint/2010/main" val="386628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103333A-45C0-2084-3416-C068CCAF2ADB}"/>
              </a:ext>
            </a:extLst>
          </p:cNvPr>
          <p:cNvSpPr>
            <a:spLocks noGrp="1"/>
          </p:cNvSpPr>
          <p:nvPr>
            <p:ph type="title"/>
          </p:nvPr>
        </p:nvSpPr>
        <p:spPr/>
        <p:txBody>
          <a:bodyPr/>
          <a:lstStyle/>
          <a:p>
            <a:r>
              <a:rPr lang="en-US" dirty="0"/>
              <a:t>Eastern PA Counties and Courts</a:t>
            </a:r>
          </a:p>
        </p:txBody>
      </p:sp>
      <p:sp>
        <p:nvSpPr>
          <p:cNvPr id="26" name="Text Placeholder 25">
            <a:extLst>
              <a:ext uri="{FF2B5EF4-FFF2-40B4-BE49-F238E27FC236}">
                <a16:creationId xmlns:a16="http://schemas.microsoft.com/office/drawing/2014/main" id="{4B8A1E3B-6568-57DD-9CB7-3326A28B7DCB}"/>
              </a:ext>
            </a:extLst>
          </p:cNvPr>
          <p:cNvSpPr>
            <a:spLocks noGrp="1"/>
          </p:cNvSpPr>
          <p:nvPr>
            <p:ph type="body" idx="1"/>
          </p:nvPr>
        </p:nvSpPr>
        <p:spPr/>
        <p:txBody>
          <a:bodyPr/>
          <a:lstStyle/>
          <a:p>
            <a:endParaRPr lang="en-US"/>
          </a:p>
        </p:txBody>
      </p:sp>
      <p:sp>
        <p:nvSpPr>
          <p:cNvPr id="21" name="Content Placeholder 20">
            <a:extLst>
              <a:ext uri="{FF2B5EF4-FFF2-40B4-BE49-F238E27FC236}">
                <a16:creationId xmlns:a16="http://schemas.microsoft.com/office/drawing/2014/main" id="{49A902C6-769F-0C01-0BC3-2F0B60F3FEC4}"/>
              </a:ext>
            </a:extLst>
          </p:cNvPr>
          <p:cNvSpPr>
            <a:spLocks noGrp="1"/>
          </p:cNvSpPr>
          <p:nvPr>
            <p:ph sz="half" idx="2"/>
          </p:nvPr>
        </p:nvSpPr>
        <p:spPr/>
        <p:txBody>
          <a:bodyPr>
            <a:noAutofit/>
          </a:bodyPr>
          <a:lstStyle/>
          <a:p>
            <a:pPr marL="342900" indent="-342900" algn="l">
              <a:buFont typeface="Arial" panose="020B0604020202020204" pitchFamily="34" charset="0"/>
              <a:buChar char="•"/>
            </a:pPr>
            <a:r>
              <a:rPr lang="en-US" sz="2000" dirty="0"/>
              <a:t>Berks</a:t>
            </a:r>
          </a:p>
          <a:p>
            <a:pPr marL="342900" indent="-342900" algn="l">
              <a:buFont typeface="Arial" panose="020B0604020202020204" pitchFamily="34" charset="0"/>
              <a:buChar char="•"/>
            </a:pPr>
            <a:r>
              <a:rPr lang="en-US" sz="2000" dirty="0"/>
              <a:t>Bucks</a:t>
            </a:r>
          </a:p>
          <a:p>
            <a:pPr marL="342900" indent="-342900" algn="l">
              <a:buFont typeface="Arial" panose="020B0604020202020204" pitchFamily="34" charset="0"/>
              <a:buChar char="•"/>
            </a:pPr>
            <a:r>
              <a:rPr lang="en-US" sz="2000" dirty="0"/>
              <a:t>Chester</a:t>
            </a:r>
          </a:p>
          <a:p>
            <a:pPr marL="342900" indent="-342900" algn="l">
              <a:buFont typeface="Arial" panose="020B0604020202020204" pitchFamily="34" charset="0"/>
              <a:buChar char="•"/>
            </a:pPr>
            <a:r>
              <a:rPr lang="en-US" sz="2000" dirty="0"/>
              <a:t>Delaware</a:t>
            </a:r>
          </a:p>
          <a:p>
            <a:pPr marL="342900" indent="-342900" algn="l">
              <a:buFont typeface="Arial" panose="020B0604020202020204" pitchFamily="34" charset="0"/>
              <a:buChar char="•"/>
            </a:pPr>
            <a:r>
              <a:rPr lang="en-US" sz="2000" dirty="0"/>
              <a:t>Lancaster</a:t>
            </a:r>
          </a:p>
          <a:p>
            <a:pPr marL="342900" indent="-342900" algn="l">
              <a:buFont typeface="Arial" panose="020B0604020202020204" pitchFamily="34" charset="0"/>
              <a:buChar char="•"/>
            </a:pPr>
            <a:r>
              <a:rPr lang="en-US" sz="2000" dirty="0"/>
              <a:t>Lehigh</a:t>
            </a:r>
          </a:p>
          <a:p>
            <a:pPr marL="342900" indent="-342900" algn="l">
              <a:buFont typeface="Arial" panose="020B0604020202020204" pitchFamily="34" charset="0"/>
              <a:buChar char="•"/>
            </a:pPr>
            <a:r>
              <a:rPr lang="en-US" sz="2000" dirty="0"/>
              <a:t>Montgomery </a:t>
            </a:r>
          </a:p>
          <a:p>
            <a:pPr marL="342900" indent="-342900" algn="l">
              <a:buFont typeface="Arial" panose="020B0604020202020204" pitchFamily="34" charset="0"/>
              <a:buChar char="•"/>
            </a:pPr>
            <a:r>
              <a:rPr lang="en-US" sz="2000" dirty="0"/>
              <a:t>Northampton</a:t>
            </a:r>
          </a:p>
          <a:p>
            <a:pPr marL="342900" indent="-342900" algn="l">
              <a:buFont typeface="Arial" panose="020B0604020202020204" pitchFamily="34" charset="0"/>
              <a:buChar char="•"/>
            </a:pPr>
            <a:r>
              <a:rPr lang="en-US" sz="2000" dirty="0"/>
              <a:t>Philadelphia</a:t>
            </a:r>
          </a:p>
        </p:txBody>
      </p:sp>
      <p:sp>
        <p:nvSpPr>
          <p:cNvPr id="27" name="Text Placeholder 26">
            <a:extLst>
              <a:ext uri="{FF2B5EF4-FFF2-40B4-BE49-F238E27FC236}">
                <a16:creationId xmlns:a16="http://schemas.microsoft.com/office/drawing/2014/main" id="{54BA24AC-614D-60C8-3674-A53995C29542}"/>
              </a:ext>
            </a:extLst>
          </p:cNvPr>
          <p:cNvSpPr>
            <a:spLocks noGrp="1"/>
          </p:cNvSpPr>
          <p:nvPr>
            <p:ph type="body" sz="quarter" idx="3"/>
          </p:nvPr>
        </p:nvSpPr>
        <p:spPr/>
        <p:txBody>
          <a:bodyPr/>
          <a:lstStyle/>
          <a:p>
            <a:endParaRPr lang="en-US"/>
          </a:p>
        </p:txBody>
      </p:sp>
      <p:sp>
        <p:nvSpPr>
          <p:cNvPr id="23" name="Content Placeholder 22">
            <a:extLst>
              <a:ext uri="{FF2B5EF4-FFF2-40B4-BE49-F238E27FC236}">
                <a16:creationId xmlns:a16="http://schemas.microsoft.com/office/drawing/2014/main" id="{DBFD6918-9709-D117-7CBF-B32D1749E030}"/>
              </a:ext>
            </a:extLst>
          </p:cNvPr>
          <p:cNvSpPr>
            <a:spLocks noGrp="1"/>
          </p:cNvSpPr>
          <p:nvPr>
            <p:ph sz="quarter" idx="4"/>
          </p:nvPr>
        </p:nvSpPr>
        <p:spPr/>
        <p:txBody>
          <a:bodyPr>
            <a:normAutofit/>
          </a:bodyPr>
          <a:lstStyle/>
          <a:p>
            <a:r>
              <a:rPr lang="en-US" sz="2400" dirty="0"/>
              <a:t>Allentown</a:t>
            </a:r>
          </a:p>
          <a:p>
            <a:r>
              <a:rPr lang="en-US" sz="2400" dirty="0"/>
              <a:t>Easton</a:t>
            </a:r>
          </a:p>
          <a:p>
            <a:r>
              <a:rPr lang="en-US" sz="2400" dirty="0"/>
              <a:t>Philadelphia</a:t>
            </a:r>
          </a:p>
          <a:p>
            <a:r>
              <a:rPr lang="en-US" sz="2400" dirty="0"/>
              <a:t>Reading</a:t>
            </a:r>
          </a:p>
        </p:txBody>
      </p:sp>
      <p:sp>
        <p:nvSpPr>
          <p:cNvPr id="29" name="Text Placeholder 28">
            <a:extLst>
              <a:ext uri="{FF2B5EF4-FFF2-40B4-BE49-F238E27FC236}">
                <a16:creationId xmlns:a16="http://schemas.microsoft.com/office/drawing/2014/main" id="{CB26BF99-3AE5-DCEE-30E3-4D6BA89A1E49}"/>
              </a:ext>
            </a:extLst>
          </p:cNvPr>
          <p:cNvSpPr>
            <a:spLocks noGrp="1"/>
          </p:cNvSpPr>
          <p:nvPr>
            <p:ph type="body" sz="quarter" idx="16"/>
          </p:nvPr>
        </p:nvSpPr>
        <p:spPr>
          <a:xfrm>
            <a:off x="6781799" y="4652189"/>
            <a:ext cx="4570412" cy="387219"/>
          </a:xfrm>
        </p:spPr>
        <p:txBody>
          <a:bodyPr/>
          <a:lstStyle/>
          <a:p>
            <a:r>
              <a:rPr lang="en-US" dirty="0"/>
              <a:t>Three U.S. federal court districts of PA. The red is the Eastern district.</a:t>
            </a:r>
          </a:p>
        </p:txBody>
      </p:sp>
      <p:pic>
        <p:nvPicPr>
          <p:cNvPr id="30" name="Content Placeholder 6" descr="Map of Pennsylvania divided into three sections. The eastern section is near Philadelphia. The middle section includes northeast P.A. a vertical section which includes Harrisburg, Scranton, Bloomsburg and State College. The West is a vertical section including Pittsburgh, Dubois, Johnstown and Erie.">
            <a:extLst>
              <a:ext uri="{FF2B5EF4-FFF2-40B4-BE49-F238E27FC236}">
                <a16:creationId xmlns:a16="http://schemas.microsoft.com/office/drawing/2014/main" id="{080D32FB-0622-4D20-FDC6-494455BDCCEF}"/>
              </a:ext>
            </a:extLst>
          </p:cNvPr>
          <p:cNvPicPr>
            <a:picLocks noGrp="1" noChangeAspect="1"/>
          </p:cNvPicPr>
          <p:nvPr>
            <p:ph sz="quarter" idx="13"/>
          </p:nvPr>
        </p:nvPicPr>
        <p:blipFill>
          <a:blip r:embed="rId2"/>
          <a:stretch>
            <a:fillRect/>
          </a:stretch>
        </p:blipFill>
        <p:spPr>
          <a:xfrm>
            <a:off x="6781799" y="1681162"/>
            <a:ext cx="4938944" cy="2866123"/>
          </a:xfrm>
        </p:spPr>
      </p:pic>
    </p:spTree>
    <p:extLst>
      <p:ext uri="{BB962C8B-B14F-4D97-AF65-F5344CB8AC3E}">
        <p14:creationId xmlns:p14="http://schemas.microsoft.com/office/powerpoint/2010/main" val="42301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3000-8732-1F59-59A4-4E96EC2821B1}"/>
              </a:ext>
            </a:extLst>
          </p:cNvPr>
          <p:cNvSpPr>
            <a:spLocks noGrp="1"/>
          </p:cNvSpPr>
          <p:nvPr>
            <p:ph type="title"/>
          </p:nvPr>
        </p:nvSpPr>
        <p:spPr/>
        <p:txBody>
          <a:bodyPr/>
          <a:lstStyle/>
          <a:p>
            <a:r>
              <a:rPr lang="en-US" dirty="0">
                <a:solidFill>
                  <a:schemeClr val="accent2">
                    <a:lumMod val="75000"/>
                  </a:schemeClr>
                </a:solidFill>
              </a:rPr>
              <a:t>Middle Pennsylvania</a:t>
            </a:r>
          </a:p>
        </p:txBody>
      </p:sp>
    </p:spTree>
    <p:extLst>
      <p:ext uri="{BB962C8B-B14F-4D97-AF65-F5344CB8AC3E}">
        <p14:creationId xmlns:p14="http://schemas.microsoft.com/office/powerpoint/2010/main" val="4261302737"/>
      </p:ext>
    </p:extLst>
  </p:cSld>
  <p:clrMapOvr>
    <a:masterClrMapping/>
  </p:clrMapOvr>
</p:sld>
</file>

<file path=ppt/theme/theme1.xml><?xml version="1.0" encoding="utf-8"?>
<a:theme xmlns:a="http://schemas.openxmlformats.org/drawingml/2006/main" name="Office Theme">
  <a:themeElements>
    <a:clrScheme name="PyattSpectrum23">
      <a:dk1>
        <a:srgbClr val="000000"/>
      </a:dk1>
      <a:lt1>
        <a:srgbClr val="FFFFFF"/>
      </a:lt1>
      <a:dk2>
        <a:srgbClr val="020E76"/>
      </a:dk2>
      <a:lt2>
        <a:srgbClr val="FAD505"/>
      </a:lt2>
      <a:accent1>
        <a:srgbClr val="9C0DC8"/>
      </a:accent1>
      <a:accent2>
        <a:srgbClr val="0F99F3"/>
      </a:accent2>
      <a:accent3>
        <a:srgbClr val="58C800"/>
      </a:accent3>
      <a:accent4>
        <a:srgbClr val="239A5F"/>
      </a:accent4>
      <a:accent5>
        <a:srgbClr val="FF8021"/>
      </a:accent5>
      <a:accent6>
        <a:srgbClr val="F11658"/>
      </a:accent6>
      <a:hlink>
        <a:srgbClr val="0639A1"/>
      </a:hlink>
      <a:folHlink>
        <a:srgbClr val="5C12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3746</TotalTime>
  <Words>519</Words>
  <Application>Microsoft Macintosh PowerPoint</Application>
  <PresentationFormat>Widescreen</PresentationFormat>
  <Paragraphs>180</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Arial Narrow</vt:lpstr>
      <vt:lpstr>Calibri</vt:lpstr>
      <vt:lpstr>Century Schoolbook</vt:lpstr>
      <vt:lpstr>Symbol</vt:lpstr>
      <vt:lpstr>Office Theme</vt:lpstr>
      <vt:lpstr>U.S. Federal Court System With a Focus on Pennsylvania</vt:lpstr>
      <vt:lpstr>Federal Court System Regional Levels</vt:lpstr>
      <vt:lpstr>13 Circuits  (PA in 3rd Circuit)</vt:lpstr>
      <vt:lpstr>3rd Circuit (Philadelphia)</vt:lpstr>
      <vt:lpstr>Duty Stations in the 3rd Circuit</vt:lpstr>
      <vt:lpstr>Pennsylvania Districts</vt:lpstr>
      <vt:lpstr>Eastern Pennsylvania</vt:lpstr>
      <vt:lpstr>Eastern PA Counties and Courts</vt:lpstr>
      <vt:lpstr>Middle Pennsylvania</vt:lpstr>
      <vt:lpstr>Middle PA Counties and Courts</vt:lpstr>
      <vt:lpstr>Harrisburg (Middle Pennsylvania)</vt:lpstr>
      <vt:lpstr>Scranton/Wilkes-Barre (Mid PA)</vt:lpstr>
      <vt:lpstr>Williamsport (Middle Pennsylvania)</vt:lpstr>
      <vt:lpstr>Western Pennsylvania</vt:lpstr>
      <vt:lpstr>Western PA Counties and Courts</vt:lpstr>
      <vt:lpstr>Erie (Western Pennsylvania)</vt:lpstr>
      <vt:lpstr>Johnstown (Western Pennsylvania)</vt:lpstr>
      <vt:lpstr>Pittsburgh (Western Pennsylvania)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Pyatt, Elizabeth J</dc:creator>
  <cp:lastModifiedBy>Pyatt, Elizabeth J</cp:lastModifiedBy>
  <cp:revision>33</cp:revision>
  <dcterms:created xsi:type="dcterms:W3CDTF">2023-11-28T22:37:31Z</dcterms:created>
  <dcterms:modified xsi:type="dcterms:W3CDTF">2023-12-08T16:36:23Z</dcterms:modified>
</cp:coreProperties>
</file>